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2"/>
    <p:sldId id="330" r:id="rId3"/>
    <p:sldId id="340" r:id="rId4"/>
    <p:sldId id="331" r:id="rId5"/>
    <p:sldId id="334" r:id="rId6"/>
    <p:sldId id="332" r:id="rId7"/>
    <p:sldId id="335" r:id="rId8"/>
    <p:sldId id="341" r:id="rId9"/>
    <p:sldId id="339" r:id="rId10"/>
    <p:sldId id="336" r:id="rId11"/>
    <p:sldId id="343" r:id="rId12"/>
    <p:sldId id="342" r:id="rId13"/>
    <p:sldId id="344" r:id="rId14"/>
    <p:sldId id="337" r:id="rId15"/>
    <p:sldId id="345" r:id="rId16"/>
    <p:sldId id="346" r:id="rId17"/>
    <p:sldId id="32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A5B"/>
    <a:srgbClr val="152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52413" y="264319"/>
            <a:ext cx="11687175" cy="632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203A43"/>
            </a:gs>
            <a:gs pos="0">
              <a:srgbClr val="0F2027"/>
            </a:gs>
            <a:gs pos="100000">
              <a:srgbClr val="254D5F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F443-7381-4099-9174-1ECDB3CC7D64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B3827-009C-4B3B-A0A3-C1D9C8522B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524000" y="2786451"/>
            <a:ext cx="10382027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202x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大学</a:t>
            </a:r>
            <a:r>
              <a:rPr lang="en-US" altLang="zh-CN" sz="6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xxxxx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夏令营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D323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70867" y="5219480"/>
            <a:ext cx="3240000" cy="396000"/>
          </a:xfrm>
          <a:prstGeom prst="rect">
            <a:avLst/>
          </a:prstGeom>
          <a:gradFill flip="none" rotWithShape="1">
            <a:gsLst>
              <a:gs pos="50000">
                <a:srgbClr val="203A43"/>
              </a:gs>
              <a:gs pos="0">
                <a:srgbClr val="0F2027"/>
              </a:gs>
              <a:gs pos="100000">
                <a:srgbClr val="254D5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19132" y="5232813"/>
            <a:ext cx="254347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日期：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20XX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</a:p>
        </p:txBody>
      </p:sp>
      <p:sp>
        <p:nvSpPr>
          <p:cNvPr id="18" name="矩形 17"/>
          <p:cNvSpPr/>
          <p:nvPr/>
        </p:nvSpPr>
        <p:spPr>
          <a:xfrm>
            <a:off x="2081133" y="5219480"/>
            <a:ext cx="3240000" cy="396000"/>
          </a:xfrm>
          <a:prstGeom prst="rect">
            <a:avLst/>
          </a:prstGeom>
          <a:gradFill flip="none" rotWithShape="1">
            <a:gsLst>
              <a:gs pos="50000">
                <a:srgbClr val="203A43"/>
              </a:gs>
              <a:gs pos="0">
                <a:srgbClr val="0F2027"/>
              </a:gs>
              <a:gs pos="100000">
                <a:srgbClr val="254D5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76830" y="5233035"/>
            <a:ext cx="2633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答辩人：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xxxx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 flipH="1">
            <a:off x="1612718" y="5293453"/>
            <a:ext cx="409603" cy="248054"/>
          </a:xfrm>
          <a:prstGeom prst="triangle">
            <a:avLst/>
          </a:prstGeom>
          <a:solidFill>
            <a:srgbClr val="1D3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等腰三角形 20"/>
          <p:cNvSpPr/>
          <p:nvPr/>
        </p:nvSpPr>
        <p:spPr>
          <a:xfrm rot="5400000">
            <a:off x="10169679" y="5293453"/>
            <a:ext cx="409603" cy="248054"/>
          </a:xfrm>
          <a:prstGeom prst="triangle">
            <a:avLst/>
          </a:prstGeom>
          <a:solidFill>
            <a:srgbClr val="1D3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任意多边形: 形状 21"/>
          <p:cNvSpPr/>
          <p:nvPr/>
        </p:nvSpPr>
        <p:spPr>
          <a:xfrm rot="16200000" flipV="1">
            <a:off x="5203145" y="12327"/>
            <a:ext cx="1785710" cy="2289685"/>
          </a:xfrm>
          <a:custGeom>
            <a:avLst/>
            <a:gdLst>
              <a:gd name="connsiteX0" fmla="*/ 2429773 w 2429773"/>
              <a:gd name="connsiteY0" fmla="*/ 2737506 h 2737506"/>
              <a:gd name="connsiteX1" fmla="*/ 2429773 w 2429773"/>
              <a:gd name="connsiteY1" fmla="*/ 0 h 2737506"/>
              <a:gd name="connsiteX2" fmla="*/ 684377 w 2429773"/>
              <a:gd name="connsiteY2" fmla="*/ 0 h 2737506"/>
              <a:gd name="connsiteX3" fmla="*/ 0 w 2429773"/>
              <a:gd name="connsiteY3" fmla="*/ 1368753 h 2737506"/>
              <a:gd name="connsiteX4" fmla="*/ 684377 w 2429773"/>
              <a:gd name="connsiteY4" fmla="*/ 2737506 h 273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9773" h="2737506">
                <a:moveTo>
                  <a:pt x="2429773" y="2737506"/>
                </a:moveTo>
                <a:lnTo>
                  <a:pt x="2429773" y="0"/>
                </a:lnTo>
                <a:lnTo>
                  <a:pt x="684377" y="0"/>
                </a:lnTo>
                <a:lnTo>
                  <a:pt x="0" y="1368753"/>
                </a:lnTo>
                <a:lnTo>
                  <a:pt x="684377" y="2737506"/>
                </a:lnTo>
                <a:close/>
              </a:path>
            </a:pathLst>
          </a:custGeom>
          <a:gradFill flip="none" rotWithShape="1">
            <a:gsLst>
              <a:gs pos="50000">
                <a:srgbClr val="203A43"/>
              </a:gs>
              <a:gs pos="0">
                <a:srgbClr val="0F2027"/>
              </a:gs>
              <a:gs pos="100000">
                <a:srgbClr val="254D5F"/>
              </a:gs>
            </a:gsLst>
            <a:lin ang="27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524000" y="2331183"/>
            <a:ext cx="9144000" cy="1971689"/>
            <a:chOff x="1524000" y="1916837"/>
            <a:chExt cx="9144000" cy="1971689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524000" y="1916837"/>
              <a:ext cx="9144000" cy="0"/>
            </a:xfrm>
            <a:prstGeom prst="line">
              <a:avLst/>
            </a:prstGeom>
            <a:ln w="19050">
              <a:solidFill>
                <a:srgbClr val="1D32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524000" y="3888526"/>
              <a:ext cx="9144000" cy="0"/>
            </a:xfrm>
            <a:prstGeom prst="line">
              <a:avLst/>
            </a:prstGeom>
            <a:ln w="19050">
              <a:solidFill>
                <a:srgbClr val="1D32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medal-of-award_49824"/>
          <p:cNvSpPr>
            <a:spLocks noChangeAspect="1"/>
          </p:cNvSpPr>
          <p:nvPr/>
        </p:nvSpPr>
        <p:spPr bwMode="auto">
          <a:xfrm>
            <a:off x="5518344" y="366343"/>
            <a:ext cx="1155313" cy="1334944"/>
          </a:xfrm>
          <a:custGeom>
            <a:avLst/>
            <a:gdLst>
              <a:gd name="connsiteX0" fmla="*/ 263103 w 526277"/>
              <a:gd name="connsiteY0" fmla="*/ 104126 h 608104"/>
              <a:gd name="connsiteX1" fmla="*/ 378019 w 526277"/>
              <a:gd name="connsiteY1" fmla="*/ 218866 h 608104"/>
              <a:gd name="connsiteX2" fmla="*/ 263103 w 526277"/>
              <a:gd name="connsiteY2" fmla="*/ 333606 h 608104"/>
              <a:gd name="connsiteX3" fmla="*/ 148187 w 526277"/>
              <a:gd name="connsiteY3" fmla="*/ 218866 h 608104"/>
              <a:gd name="connsiteX4" fmla="*/ 263103 w 526277"/>
              <a:gd name="connsiteY4" fmla="*/ 104126 h 608104"/>
              <a:gd name="connsiteX5" fmla="*/ 263102 w 526277"/>
              <a:gd name="connsiteY5" fmla="*/ 71525 h 608104"/>
              <a:gd name="connsiteX6" fmla="*/ 116978 w 526277"/>
              <a:gd name="connsiteY6" fmla="*/ 217502 h 608104"/>
              <a:gd name="connsiteX7" fmla="*/ 263102 w 526277"/>
              <a:gd name="connsiteY7" fmla="*/ 363381 h 608104"/>
              <a:gd name="connsiteX8" fmla="*/ 409250 w 526277"/>
              <a:gd name="connsiteY8" fmla="*/ 217502 h 608104"/>
              <a:gd name="connsiteX9" fmla="*/ 263102 w 526277"/>
              <a:gd name="connsiteY9" fmla="*/ 71525 h 608104"/>
              <a:gd name="connsiteX10" fmla="*/ 203929 w 526277"/>
              <a:gd name="connsiteY10" fmla="*/ 910 h 608104"/>
              <a:gd name="connsiteX11" fmla="*/ 231895 w 526277"/>
              <a:gd name="connsiteY11" fmla="*/ 6339 h 608104"/>
              <a:gd name="connsiteX12" fmla="*/ 294333 w 526277"/>
              <a:gd name="connsiteY12" fmla="*/ 6339 h 608104"/>
              <a:gd name="connsiteX13" fmla="*/ 343769 w 526277"/>
              <a:gd name="connsiteY13" fmla="*/ 19568 h 608104"/>
              <a:gd name="connsiteX14" fmla="*/ 397842 w 526277"/>
              <a:gd name="connsiteY14" fmla="*/ 50728 h 608104"/>
              <a:gd name="connsiteX15" fmla="*/ 434005 w 526277"/>
              <a:gd name="connsiteY15" fmla="*/ 86860 h 608104"/>
              <a:gd name="connsiteX16" fmla="*/ 465188 w 526277"/>
              <a:gd name="connsiteY16" fmla="*/ 140827 h 608104"/>
              <a:gd name="connsiteX17" fmla="*/ 478485 w 526277"/>
              <a:gd name="connsiteY17" fmla="*/ 190237 h 608104"/>
              <a:gd name="connsiteX18" fmla="*/ 478485 w 526277"/>
              <a:gd name="connsiteY18" fmla="*/ 252533 h 608104"/>
              <a:gd name="connsiteX19" fmla="*/ 465188 w 526277"/>
              <a:gd name="connsiteY19" fmla="*/ 301943 h 608104"/>
              <a:gd name="connsiteX20" fmla="*/ 434005 w 526277"/>
              <a:gd name="connsiteY20" fmla="*/ 355909 h 608104"/>
              <a:gd name="connsiteX21" fmla="*/ 431797 w 526277"/>
              <a:gd name="connsiteY21" fmla="*/ 370289 h 608104"/>
              <a:gd name="connsiteX22" fmla="*/ 526277 w 526277"/>
              <a:gd name="connsiteY22" fmla="*/ 546078 h 608104"/>
              <a:gd name="connsiteX23" fmla="*/ 448995 w 526277"/>
              <a:gd name="connsiteY23" fmla="*/ 536010 h 608104"/>
              <a:gd name="connsiteX24" fmla="*/ 421934 w 526277"/>
              <a:gd name="connsiteY24" fmla="*/ 606242 h 608104"/>
              <a:gd name="connsiteX25" fmla="*/ 325393 w 526277"/>
              <a:gd name="connsiteY25" fmla="*/ 440595 h 608104"/>
              <a:gd name="connsiteX26" fmla="*/ 294382 w 526277"/>
              <a:gd name="connsiteY26" fmla="*/ 436455 h 608104"/>
              <a:gd name="connsiteX27" fmla="*/ 231919 w 526277"/>
              <a:gd name="connsiteY27" fmla="*/ 436455 h 608104"/>
              <a:gd name="connsiteX28" fmla="*/ 202356 w 526277"/>
              <a:gd name="connsiteY28" fmla="*/ 441207 h 608104"/>
              <a:gd name="connsiteX29" fmla="*/ 121983 w 526277"/>
              <a:gd name="connsiteY29" fmla="*/ 608104 h 608104"/>
              <a:gd name="connsiteX30" fmla="*/ 78509 w 526277"/>
              <a:gd name="connsiteY30" fmla="*/ 542967 h 608104"/>
              <a:gd name="connsiteX31" fmla="*/ 0 w 526277"/>
              <a:gd name="connsiteY31" fmla="*/ 551688 h 608104"/>
              <a:gd name="connsiteX32" fmla="*/ 93940 w 526277"/>
              <a:gd name="connsiteY32" fmla="*/ 367276 h 608104"/>
              <a:gd name="connsiteX33" fmla="*/ 92149 w 526277"/>
              <a:gd name="connsiteY33" fmla="*/ 355885 h 608104"/>
              <a:gd name="connsiteX34" fmla="*/ 60991 w 526277"/>
              <a:gd name="connsiteY34" fmla="*/ 301918 h 608104"/>
              <a:gd name="connsiteX35" fmla="*/ 47718 w 526277"/>
              <a:gd name="connsiteY35" fmla="*/ 252508 h 608104"/>
              <a:gd name="connsiteX36" fmla="*/ 47718 w 526277"/>
              <a:gd name="connsiteY36" fmla="*/ 190213 h 608104"/>
              <a:gd name="connsiteX37" fmla="*/ 61016 w 526277"/>
              <a:gd name="connsiteY37" fmla="*/ 140803 h 608104"/>
              <a:gd name="connsiteX38" fmla="*/ 92174 w 526277"/>
              <a:gd name="connsiteY38" fmla="*/ 86860 h 608104"/>
              <a:gd name="connsiteX39" fmla="*/ 128361 w 526277"/>
              <a:gd name="connsiteY39" fmla="*/ 50703 h 608104"/>
              <a:gd name="connsiteX40" fmla="*/ 182385 w 526277"/>
              <a:gd name="connsiteY40" fmla="*/ 19568 h 608104"/>
              <a:gd name="connsiteX41" fmla="*/ 203929 w 526277"/>
              <a:gd name="connsiteY41" fmla="*/ 910 h 60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26277" h="608104">
                <a:moveTo>
                  <a:pt x="263103" y="104126"/>
                </a:moveTo>
                <a:cubicBezTo>
                  <a:pt x="326569" y="104126"/>
                  <a:pt x="378019" y="155497"/>
                  <a:pt x="378019" y="218866"/>
                </a:cubicBezTo>
                <a:cubicBezTo>
                  <a:pt x="378019" y="282235"/>
                  <a:pt x="326569" y="333606"/>
                  <a:pt x="263103" y="333606"/>
                </a:cubicBezTo>
                <a:cubicBezTo>
                  <a:pt x="199637" y="333606"/>
                  <a:pt x="148187" y="282235"/>
                  <a:pt x="148187" y="218866"/>
                </a:cubicBezTo>
                <a:cubicBezTo>
                  <a:pt x="148187" y="155497"/>
                  <a:pt x="199637" y="104126"/>
                  <a:pt x="263103" y="104126"/>
                </a:cubicBezTo>
                <a:close/>
                <a:moveTo>
                  <a:pt x="263102" y="71525"/>
                </a:moveTo>
                <a:cubicBezTo>
                  <a:pt x="182410" y="71525"/>
                  <a:pt x="116978" y="136883"/>
                  <a:pt x="116978" y="217502"/>
                </a:cubicBezTo>
                <a:cubicBezTo>
                  <a:pt x="116978" y="298072"/>
                  <a:pt x="182410" y="363381"/>
                  <a:pt x="263102" y="363381"/>
                </a:cubicBezTo>
                <a:cubicBezTo>
                  <a:pt x="343794" y="363381"/>
                  <a:pt x="409250" y="298072"/>
                  <a:pt x="409250" y="217502"/>
                </a:cubicBezTo>
                <a:cubicBezTo>
                  <a:pt x="409250" y="136883"/>
                  <a:pt x="343818" y="71525"/>
                  <a:pt x="263102" y="71525"/>
                </a:cubicBezTo>
                <a:close/>
                <a:moveTo>
                  <a:pt x="203929" y="910"/>
                </a:moveTo>
                <a:cubicBezTo>
                  <a:pt x="212182" y="-1297"/>
                  <a:pt x="221504" y="509"/>
                  <a:pt x="231895" y="6339"/>
                </a:cubicBezTo>
                <a:cubicBezTo>
                  <a:pt x="252650" y="17926"/>
                  <a:pt x="273455" y="17926"/>
                  <a:pt x="294333" y="6339"/>
                </a:cubicBezTo>
                <a:cubicBezTo>
                  <a:pt x="315089" y="-5321"/>
                  <a:pt x="331625" y="-887"/>
                  <a:pt x="343769" y="19568"/>
                </a:cubicBezTo>
                <a:cubicBezTo>
                  <a:pt x="355963" y="39998"/>
                  <a:pt x="374044" y="50409"/>
                  <a:pt x="397842" y="50728"/>
                </a:cubicBezTo>
                <a:cubicBezTo>
                  <a:pt x="421640" y="51022"/>
                  <a:pt x="433661" y="63123"/>
                  <a:pt x="434005" y="86860"/>
                </a:cubicBezTo>
                <a:cubicBezTo>
                  <a:pt x="434324" y="110672"/>
                  <a:pt x="444751" y="128652"/>
                  <a:pt x="465188" y="140827"/>
                </a:cubicBezTo>
                <a:cubicBezTo>
                  <a:pt x="485649" y="153027"/>
                  <a:pt x="490114" y="169464"/>
                  <a:pt x="478485" y="190237"/>
                </a:cubicBezTo>
                <a:cubicBezTo>
                  <a:pt x="466831" y="210986"/>
                  <a:pt x="466831" y="231759"/>
                  <a:pt x="478485" y="252533"/>
                </a:cubicBezTo>
                <a:cubicBezTo>
                  <a:pt x="490114" y="273306"/>
                  <a:pt x="485649" y="289768"/>
                  <a:pt x="465188" y="301943"/>
                </a:cubicBezTo>
                <a:cubicBezTo>
                  <a:pt x="444751" y="314118"/>
                  <a:pt x="434398" y="332098"/>
                  <a:pt x="434005" y="355909"/>
                </a:cubicBezTo>
                <a:cubicBezTo>
                  <a:pt x="433980" y="361372"/>
                  <a:pt x="433073" y="366026"/>
                  <a:pt x="431797" y="370289"/>
                </a:cubicBezTo>
                <a:lnTo>
                  <a:pt x="526277" y="546078"/>
                </a:lnTo>
                <a:lnTo>
                  <a:pt x="448995" y="536010"/>
                </a:lnTo>
                <a:lnTo>
                  <a:pt x="421934" y="606242"/>
                </a:lnTo>
                <a:lnTo>
                  <a:pt x="325393" y="440595"/>
                </a:lnTo>
                <a:cubicBezTo>
                  <a:pt x="316389" y="444318"/>
                  <a:pt x="306085" y="443020"/>
                  <a:pt x="294382" y="436455"/>
                </a:cubicBezTo>
                <a:cubicBezTo>
                  <a:pt x="273504" y="424819"/>
                  <a:pt x="252675" y="424819"/>
                  <a:pt x="231919" y="436455"/>
                </a:cubicBezTo>
                <a:cubicBezTo>
                  <a:pt x="220879" y="442628"/>
                  <a:pt x="211016" y="444122"/>
                  <a:pt x="202356" y="441207"/>
                </a:cubicBezTo>
                <a:cubicBezTo>
                  <a:pt x="178901" y="489490"/>
                  <a:pt x="121983" y="608104"/>
                  <a:pt x="121983" y="608104"/>
                </a:cubicBezTo>
                <a:lnTo>
                  <a:pt x="78509" y="542967"/>
                </a:lnTo>
                <a:lnTo>
                  <a:pt x="0" y="551688"/>
                </a:lnTo>
                <a:lnTo>
                  <a:pt x="93940" y="367276"/>
                </a:lnTo>
                <a:cubicBezTo>
                  <a:pt x="93082" y="363699"/>
                  <a:pt x="92223" y="360196"/>
                  <a:pt x="92149" y="355885"/>
                </a:cubicBezTo>
                <a:cubicBezTo>
                  <a:pt x="91880" y="332049"/>
                  <a:pt x="81453" y="314069"/>
                  <a:pt x="60991" y="301918"/>
                </a:cubicBezTo>
                <a:cubicBezTo>
                  <a:pt x="40555" y="289743"/>
                  <a:pt x="36089" y="273257"/>
                  <a:pt x="47718" y="252508"/>
                </a:cubicBezTo>
                <a:cubicBezTo>
                  <a:pt x="59421" y="231759"/>
                  <a:pt x="59421" y="210962"/>
                  <a:pt x="47718" y="190213"/>
                </a:cubicBezTo>
                <a:cubicBezTo>
                  <a:pt x="36089" y="169464"/>
                  <a:pt x="40505" y="153002"/>
                  <a:pt x="61016" y="140803"/>
                </a:cubicBezTo>
                <a:cubicBezTo>
                  <a:pt x="81477" y="128628"/>
                  <a:pt x="91855" y="110647"/>
                  <a:pt x="92174" y="86860"/>
                </a:cubicBezTo>
                <a:cubicBezTo>
                  <a:pt x="92493" y="63099"/>
                  <a:pt x="104564" y="50997"/>
                  <a:pt x="128361" y="50703"/>
                </a:cubicBezTo>
                <a:cubicBezTo>
                  <a:pt x="152233" y="50385"/>
                  <a:pt x="170265" y="39998"/>
                  <a:pt x="182385" y="19568"/>
                </a:cubicBezTo>
                <a:cubicBezTo>
                  <a:pt x="188494" y="9340"/>
                  <a:pt x="195676" y="3118"/>
                  <a:pt x="203929" y="9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3" name="温馨、背景音乐 - 梦.mp3">
            <a:hlinkClick r:id="" action="ppaction://media"/>
            <a:extLst>
              <a:ext uri="{FF2B5EF4-FFF2-40B4-BE49-F238E27FC236}">
                <a16:creationId xmlns:a16="http://schemas.microsoft.com/office/drawing/2014/main" id="{0B0062BC-EBCC-41E8-A1BC-ABB477EFF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655101" y="-634894"/>
            <a:ext cx="457259" cy="4570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7233" y="271462"/>
            <a:ext cx="720000" cy="180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75C3050-5936-4528-B49A-80BC83FA0FCA}"/>
              </a:ext>
            </a:extLst>
          </p:cNvPr>
          <p:cNvSpPr txBox="1"/>
          <p:nvPr/>
        </p:nvSpPr>
        <p:spPr>
          <a:xfrm>
            <a:off x="757233" y="571499"/>
            <a:ext cx="355759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科研竞赛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529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en-US" altLang="zh-CN" sz="2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</a:t>
            </a:r>
            <a:endParaRPr lang="zh-CN" altLang="en-US" sz="2000" dirty="0">
              <a:solidFill>
                <a:srgbClr val="1D32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11">
            <a:extLst>
              <a:ext uri="{FF2B5EF4-FFF2-40B4-BE49-F238E27FC236}">
                <a16:creationId xmlns:a16="http://schemas.microsoft.com/office/drawing/2014/main" id="{FCAAD68E-F3EE-4331-AF81-95C53DC78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93" y="1058458"/>
            <a:ext cx="7357577" cy="31012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导师科研课题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—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动态需求下的异质货物车辆路径优化研究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20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.09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至今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				         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针对电商行业异质货物配送的特性，考虑客户服务和配送成本的平衡，研究动态需求下的车辆路径优化问题。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研究内容：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建立预优化和实时优化的两阶段配送路径优化模型；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制定最佳离库时间策略与局部优化策略进行实时动态调整；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最佳离库时间策略中引入时间隐性成本；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设计一种改进的遗传算法；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通过仿真测试集验证算法和模型的有效性；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项目成果：以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第一作者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撰写论文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《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xxxxxxxxxxxxxx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》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一篇，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核心期刊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《xx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工程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》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在投。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13" descr="placingpictureplaceholder">
            <a:extLst>
              <a:ext uri="{FF2B5EF4-FFF2-40B4-BE49-F238E27FC236}">
                <a16:creationId xmlns:a16="http://schemas.microsoft.com/office/drawing/2014/main" id="{9391FC47-8846-4532-84D3-A763A4F752D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857574" y="4469635"/>
            <a:ext cx="2643092" cy="200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13" descr="placingpictureplaceholder">
            <a:extLst>
              <a:ext uri="{FF2B5EF4-FFF2-40B4-BE49-F238E27FC236}">
                <a16:creationId xmlns:a16="http://schemas.microsoft.com/office/drawing/2014/main" id="{36E4C4FB-0747-40CB-805B-38E6E645D30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4090525" y="4469636"/>
            <a:ext cx="2643092" cy="200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13" descr="placingpictureplaceholder">
            <a:extLst>
              <a:ext uri="{FF2B5EF4-FFF2-40B4-BE49-F238E27FC236}">
                <a16:creationId xmlns:a16="http://schemas.microsoft.com/office/drawing/2014/main" id="{C4F86477-C27A-48B0-841B-0432CEB243C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8227588" y="1058458"/>
            <a:ext cx="3285340" cy="5310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7233" y="271462"/>
            <a:ext cx="720000" cy="180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75C3050-5936-4528-B49A-80BC83FA0FCA}"/>
              </a:ext>
            </a:extLst>
          </p:cNvPr>
          <p:cNvSpPr txBox="1"/>
          <p:nvPr/>
        </p:nvSpPr>
        <p:spPr>
          <a:xfrm>
            <a:off x="757233" y="571499"/>
            <a:ext cx="355759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科研竞赛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529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en-US" altLang="zh-CN" sz="2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</a:t>
            </a:r>
            <a:endParaRPr lang="zh-CN" altLang="en-US" sz="2000" dirty="0">
              <a:solidFill>
                <a:srgbClr val="1D32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11">
            <a:extLst>
              <a:ext uri="{FF2B5EF4-FFF2-40B4-BE49-F238E27FC236}">
                <a16:creationId xmlns:a16="http://schemas.microsoft.com/office/drawing/2014/main" id="{FCAAD68E-F3EE-4331-AF81-95C53DC78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93" y="1058458"/>
            <a:ext cx="7357577" cy="31012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科创竞赛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—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动态需求下的异质货物车辆路径优化研究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20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.09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至今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				         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针对电商行业异质货物配送的特性，考虑客户服务和配送成本的平衡，研究动态需求下的车辆路径优化问题。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研究内容：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建立预优化和实时优化的两阶段配送路径优化模型；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制定最佳离库时间策略与局部优化策略进行实时动态调整；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最佳离库时间策略中引入时间隐性成本；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设计一种改进的遗传算法；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通过仿真测试集验证算法和模型的有效性；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项目成果：以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第一作者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撰写论文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《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xxxxxxxxxxxxxx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》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一篇，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核心期刊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《xx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工程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》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在投。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13" descr="placingpictureplaceholder">
            <a:extLst>
              <a:ext uri="{FF2B5EF4-FFF2-40B4-BE49-F238E27FC236}">
                <a16:creationId xmlns:a16="http://schemas.microsoft.com/office/drawing/2014/main" id="{9391FC47-8846-4532-84D3-A763A4F752D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857574" y="4469635"/>
            <a:ext cx="2643092" cy="200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13" descr="placingpictureplaceholder">
            <a:extLst>
              <a:ext uri="{FF2B5EF4-FFF2-40B4-BE49-F238E27FC236}">
                <a16:creationId xmlns:a16="http://schemas.microsoft.com/office/drawing/2014/main" id="{36E4C4FB-0747-40CB-805B-38E6E645D30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4090525" y="4469636"/>
            <a:ext cx="2643092" cy="200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13" descr="placingpictureplaceholder">
            <a:extLst>
              <a:ext uri="{FF2B5EF4-FFF2-40B4-BE49-F238E27FC236}">
                <a16:creationId xmlns:a16="http://schemas.microsoft.com/office/drawing/2014/main" id="{C4F86477-C27A-48B0-841B-0432CEB243C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8227588" y="1058458"/>
            <a:ext cx="3285340" cy="5310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07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7233" y="271462"/>
            <a:ext cx="720000" cy="180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75C3050-5936-4528-B49A-80BC83FA0FCA}"/>
              </a:ext>
            </a:extLst>
          </p:cNvPr>
          <p:cNvSpPr txBox="1"/>
          <p:nvPr/>
        </p:nvSpPr>
        <p:spPr>
          <a:xfrm>
            <a:off x="757233" y="571499"/>
            <a:ext cx="355759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科研竞赛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529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en-US" altLang="zh-CN" sz="2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</a:t>
            </a:r>
            <a:endParaRPr lang="zh-CN" altLang="en-US" sz="2000" dirty="0">
              <a:solidFill>
                <a:srgbClr val="1D32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11">
            <a:extLst>
              <a:ext uri="{FF2B5EF4-FFF2-40B4-BE49-F238E27FC236}">
                <a16:creationId xmlns:a16="http://schemas.microsoft.com/office/drawing/2014/main" id="{FCAAD68E-F3EE-4331-AF81-95C53DC78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93" y="1058458"/>
            <a:ext cx="7357577" cy="31012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课程设计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—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动态需求下的异质货物车辆路径优化研究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20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.09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–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至今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				         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研究背景：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针对电商行业异质货物配送的特性，考虑客户服务和配送成本的平衡，研究动态需求下的车辆路径优化问题。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研究内容：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建立预优化和实时优化的两阶段配送路径优化模型；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制定最佳离库时间策略与局部优化策略进行实时动态调整；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最佳离库时间策略中引入时间隐性成本；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设计一种改进的遗传算法；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   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√ 通过仿真测试集验证算法和模型的有效性；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项目成果：以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第一作者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撰写论文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《</a:t>
            </a:r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xxxxxxxxxxxxxx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》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一篇，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核心期刊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《xx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工程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》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在投。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13" descr="placingpictureplaceholder">
            <a:extLst>
              <a:ext uri="{FF2B5EF4-FFF2-40B4-BE49-F238E27FC236}">
                <a16:creationId xmlns:a16="http://schemas.microsoft.com/office/drawing/2014/main" id="{9391FC47-8846-4532-84D3-A763A4F752D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857574" y="4469635"/>
            <a:ext cx="2643092" cy="200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13" descr="placingpictureplaceholder">
            <a:extLst>
              <a:ext uri="{FF2B5EF4-FFF2-40B4-BE49-F238E27FC236}">
                <a16:creationId xmlns:a16="http://schemas.microsoft.com/office/drawing/2014/main" id="{36E4C4FB-0747-40CB-805B-38E6E645D30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4090525" y="4469636"/>
            <a:ext cx="2643092" cy="200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13" descr="placingpictureplaceholder">
            <a:extLst>
              <a:ext uri="{FF2B5EF4-FFF2-40B4-BE49-F238E27FC236}">
                <a16:creationId xmlns:a16="http://schemas.microsoft.com/office/drawing/2014/main" id="{C4F86477-C27A-48B0-841B-0432CEB243C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8227588" y="1058458"/>
            <a:ext cx="3285340" cy="5310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8">
            <a:extLst>
              <a:ext uri="{FF2B5EF4-FFF2-40B4-BE49-F238E27FC236}">
                <a16:creationId xmlns:a16="http://schemas.microsoft.com/office/drawing/2014/main" id="{759D4C56-1E52-4A40-A8FD-79ED8D4DB51F}"/>
              </a:ext>
            </a:extLst>
          </p:cNvPr>
          <p:cNvSpPr txBox="1"/>
          <p:nvPr/>
        </p:nvSpPr>
        <p:spPr>
          <a:xfrm>
            <a:off x="4566271" y="4395247"/>
            <a:ext cx="2816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学工实践</a:t>
            </a:r>
          </a:p>
        </p:txBody>
      </p:sp>
      <p:sp>
        <p:nvSpPr>
          <p:cNvPr id="24" name="Freeform: Shape 25">
            <a:extLst>
              <a:ext uri="{FF2B5EF4-FFF2-40B4-BE49-F238E27FC236}">
                <a16:creationId xmlns:a16="http://schemas.microsoft.com/office/drawing/2014/main" id="{7B5629FD-77F7-4BA8-89FE-5D5A4B6250E2}"/>
              </a:ext>
            </a:extLst>
          </p:cNvPr>
          <p:cNvSpPr/>
          <p:nvPr/>
        </p:nvSpPr>
        <p:spPr>
          <a:xfrm>
            <a:off x="4922039" y="1946975"/>
            <a:ext cx="2105265" cy="234739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8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C56CC47-77FA-44F3-865C-38E2E7CC4D13}"/>
              </a:ext>
            </a:extLst>
          </p:cNvPr>
          <p:cNvSpPr/>
          <p:nvPr/>
        </p:nvSpPr>
        <p:spPr>
          <a:xfrm>
            <a:off x="5212848" y="2272392"/>
            <a:ext cx="1521563" cy="1696559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17150762-CD1E-4FF7-9F09-1CC13FA1A224}"/>
              </a:ext>
            </a:extLst>
          </p:cNvPr>
          <p:cNvSpPr/>
          <p:nvPr/>
        </p:nvSpPr>
        <p:spPr>
          <a:xfrm>
            <a:off x="5460573" y="2548608"/>
            <a:ext cx="1026113" cy="1144127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AB8BF6B-A083-4124-8F43-17C301D94721}"/>
              </a:ext>
            </a:extLst>
          </p:cNvPr>
          <p:cNvSpPr txBox="1"/>
          <p:nvPr/>
        </p:nvSpPr>
        <p:spPr>
          <a:xfrm>
            <a:off x="5535957" y="2871402"/>
            <a:ext cx="875346" cy="477636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618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 animBg="1"/>
      <p:bldP spid="25" grpId="0" animBg="1"/>
      <p:bldP spid="30" grpId="0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7233" y="271462"/>
            <a:ext cx="720000" cy="180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232" y="571499"/>
            <a:ext cx="4857755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29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学工实践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529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2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Comprehensive Practice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606380" y="3584770"/>
            <a:ext cx="8964000" cy="0"/>
          </a:xfrm>
          <a:prstGeom prst="line">
            <a:avLst/>
          </a:prstGeom>
          <a:ln w="44450">
            <a:solidFill>
              <a:srgbClr val="1529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菱形 4"/>
          <p:cNvSpPr/>
          <p:nvPr/>
        </p:nvSpPr>
        <p:spPr>
          <a:xfrm>
            <a:off x="2150110" y="2758000"/>
            <a:ext cx="1641475" cy="1641475"/>
          </a:xfrm>
          <a:prstGeom prst="diamond">
            <a:avLst/>
          </a:prstGeom>
          <a:solidFill>
            <a:schemeClr val="bg1"/>
          </a:solidFill>
          <a:ln>
            <a:solidFill>
              <a:srgbClr val="152931"/>
            </a:solidFill>
          </a:ln>
          <a:effectLst>
            <a:outerShdw blurRad="889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/>
            <a:endParaRPr lang="zh-CN" altLang="en-US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4057650" y="3031050"/>
            <a:ext cx="1095375" cy="1095375"/>
          </a:xfrm>
          <a:prstGeom prst="diamond">
            <a:avLst/>
          </a:prstGeom>
          <a:solidFill>
            <a:schemeClr val="bg1"/>
          </a:solidFill>
          <a:ln>
            <a:solidFill>
              <a:srgbClr val="152931"/>
            </a:solidFill>
          </a:ln>
          <a:effectLst>
            <a:outerShdw blurRad="889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/>
            <a:endParaRPr lang="zh-CN" altLang="en-US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5419090" y="2758000"/>
            <a:ext cx="1641475" cy="1641475"/>
          </a:xfrm>
          <a:prstGeom prst="diamond">
            <a:avLst/>
          </a:prstGeom>
          <a:solidFill>
            <a:schemeClr val="bg1"/>
          </a:solidFill>
          <a:ln>
            <a:solidFill>
              <a:srgbClr val="152931"/>
            </a:solidFill>
          </a:ln>
          <a:effectLst>
            <a:outerShdw blurRad="889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/>
            <a:endParaRPr lang="zh-CN" altLang="en-US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7326630" y="2917385"/>
            <a:ext cx="1322705" cy="1322705"/>
          </a:xfrm>
          <a:prstGeom prst="diamond">
            <a:avLst/>
          </a:prstGeom>
          <a:solidFill>
            <a:schemeClr val="bg1"/>
          </a:solidFill>
          <a:ln>
            <a:solidFill>
              <a:srgbClr val="152931"/>
            </a:solidFill>
          </a:ln>
          <a:effectLst>
            <a:outerShdw blurRad="889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/>
            <a:endParaRPr lang="zh-CN" altLang="en-US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8915400" y="3069150"/>
            <a:ext cx="1019175" cy="1019175"/>
          </a:xfrm>
          <a:prstGeom prst="diamond">
            <a:avLst/>
          </a:prstGeom>
          <a:solidFill>
            <a:schemeClr val="bg1"/>
          </a:solidFill>
          <a:ln>
            <a:solidFill>
              <a:srgbClr val="152931"/>
            </a:solidFill>
          </a:ln>
          <a:effectLst>
            <a:outerShdw blurRad="889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/>
            <a:endParaRPr lang="zh-CN" altLang="en-US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0" name="圆角矩形 7"/>
          <p:cNvSpPr/>
          <p:nvPr/>
        </p:nvSpPr>
        <p:spPr>
          <a:xfrm>
            <a:off x="1247140" y="3031050"/>
            <a:ext cx="359410" cy="1205865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152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圆角矩形 8"/>
          <p:cNvSpPr/>
          <p:nvPr/>
        </p:nvSpPr>
        <p:spPr>
          <a:xfrm>
            <a:off x="930275" y="3209485"/>
            <a:ext cx="273050" cy="916940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152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圆角矩形 9"/>
          <p:cNvSpPr/>
          <p:nvPr/>
        </p:nvSpPr>
        <p:spPr>
          <a:xfrm flipH="1">
            <a:off x="10570845" y="2982155"/>
            <a:ext cx="359410" cy="1205865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152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角矩形 10"/>
          <p:cNvSpPr/>
          <p:nvPr/>
        </p:nvSpPr>
        <p:spPr>
          <a:xfrm flipH="1">
            <a:off x="10988675" y="3126300"/>
            <a:ext cx="273050" cy="916940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152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64055" y="4377250"/>
            <a:ext cx="2013585" cy="2015490"/>
            <a:chOff x="1654" y="6220"/>
            <a:chExt cx="3171" cy="3174"/>
          </a:xfrm>
        </p:grpSpPr>
        <p:sp>
          <p:nvSpPr>
            <p:cNvPr id="15" name="文本框 20"/>
            <p:cNvSpPr txBox="1"/>
            <p:nvPr/>
          </p:nvSpPr>
          <p:spPr>
            <a:xfrm flipH="1">
              <a:off x="1654" y="6220"/>
              <a:ext cx="3170" cy="678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auto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学生会干事</a:t>
              </a:r>
            </a:p>
          </p:txBody>
        </p:sp>
        <p:sp>
          <p:nvSpPr>
            <p:cNvPr id="16" name="文本框 22"/>
            <p:cNvSpPr txBox="1"/>
            <p:nvPr/>
          </p:nvSpPr>
          <p:spPr>
            <a:xfrm flipH="1">
              <a:off x="1654" y="6809"/>
              <a:ext cx="3171" cy="258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auto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宋体" panose="02010600030101010101" pitchFamily="2" charset="-122"/>
                </a:rPr>
                <a:t>单击此处添加本章节的简要内容。本模板精心设计，模板所有素材均可自由编辑替换移动。单击此处添加本章节的简要内容。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599180" y="1039690"/>
            <a:ext cx="2013585" cy="2015490"/>
            <a:chOff x="1654" y="6220"/>
            <a:chExt cx="3171" cy="3174"/>
          </a:xfrm>
        </p:grpSpPr>
        <p:sp>
          <p:nvSpPr>
            <p:cNvPr id="18" name="文本框 20"/>
            <p:cNvSpPr txBox="1"/>
            <p:nvPr/>
          </p:nvSpPr>
          <p:spPr>
            <a:xfrm flipH="1">
              <a:off x="1654" y="6220"/>
              <a:ext cx="3170" cy="678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auto">
                <a:lnSpc>
                  <a:spcPct val="120000"/>
                </a:lnSpc>
              </a:pPr>
              <a:r>
                <a:rPr lang="en-US" altLang="zh-CN" sz="2000" b="1" dirty="0" err="1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Xxx</a:t>
              </a:r>
              <a:r>
                <a:rPr lang="zh-CN" altLang="en-US" sz="2000" b="1" dirty="0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社会实践</a:t>
              </a:r>
            </a:p>
          </p:txBody>
        </p:sp>
        <p:sp>
          <p:nvSpPr>
            <p:cNvPr id="19" name="文本框 22"/>
            <p:cNvSpPr txBox="1"/>
            <p:nvPr/>
          </p:nvSpPr>
          <p:spPr>
            <a:xfrm flipH="1">
              <a:off x="1654" y="6809"/>
              <a:ext cx="3171" cy="258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auto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宋体" panose="02010600030101010101" pitchFamily="2" charset="-122"/>
                </a:rPr>
                <a:t>单击此处添加本章节的简要内容。本模板精心设计，模板所有素材均可自由编辑替换移动。单击此处添加本章节的简要内容。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233670" y="4333435"/>
            <a:ext cx="2013585" cy="2015490"/>
            <a:chOff x="1654" y="6220"/>
            <a:chExt cx="3171" cy="3174"/>
          </a:xfrm>
        </p:grpSpPr>
        <p:sp>
          <p:nvSpPr>
            <p:cNvPr id="21" name="文本框 20"/>
            <p:cNvSpPr txBox="1"/>
            <p:nvPr/>
          </p:nvSpPr>
          <p:spPr>
            <a:xfrm flipH="1">
              <a:off x="1654" y="6220"/>
              <a:ext cx="3170" cy="678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auto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公益活动</a:t>
              </a:r>
            </a:p>
          </p:txBody>
        </p:sp>
        <p:sp>
          <p:nvSpPr>
            <p:cNvPr id="22" name="文本框 22"/>
            <p:cNvSpPr txBox="1"/>
            <p:nvPr/>
          </p:nvSpPr>
          <p:spPr>
            <a:xfrm flipH="1">
              <a:off x="1654" y="6809"/>
              <a:ext cx="3171" cy="258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auto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宋体" panose="02010600030101010101" pitchFamily="2" charset="-122"/>
                </a:rPr>
                <a:t>单击此处添加本章节的简要内容。本模板精心设计，模板所有素材均可自由编辑替换移动。单击此处添加本章节的简要内容。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981190" y="974920"/>
            <a:ext cx="2013585" cy="2015490"/>
            <a:chOff x="1654" y="6220"/>
            <a:chExt cx="3171" cy="3174"/>
          </a:xfrm>
        </p:grpSpPr>
        <p:sp>
          <p:nvSpPr>
            <p:cNvPr id="24" name="文本框 20"/>
            <p:cNvSpPr txBox="1"/>
            <p:nvPr/>
          </p:nvSpPr>
          <p:spPr>
            <a:xfrm flipH="1">
              <a:off x="1654" y="6220"/>
              <a:ext cx="3170" cy="681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auto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公益宣讲</a:t>
              </a:r>
            </a:p>
          </p:txBody>
        </p:sp>
        <p:sp>
          <p:nvSpPr>
            <p:cNvPr id="25" name="文本框 22"/>
            <p:cNvSpPr txBox="1"/>
            <p:nvPr/>
          </p:nvSpPr>
          <p:spPr>
            <a:xfrm flipH="1">
              <a:off x="1654" y="6809"/>
              <a:ext cx="3171" cy="258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auto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宋体" panose="02010600030101010101" pitchFamily="2" charset="-122"/>
                </a:rPr>
                <a:t>单击此处添加本章节的简要内容。本模板精心设计，模板所有素材均可自由编辑替换移动。单击此处添加本章节的简要内容。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418195" y="4377250"/>
            <a:ext cx="2013585" cy="2015490"/>
            <a:chOff x="1654" y="6220"/>
            <a:chExt cx="3171" cy="3174"/>
          </a:xfrm>
        </p:grpSpPr>
        <p:sp>
          <p:nvSpPr>
            <p:cNvPr id="27" name="文本框 20"/>
            <p:cNvSpPr txBox="1"/>
            <p:nvPr/>
          </p:nvSpPr>
          <p:spPr>
            <a:xfrm flipH="1">
              <a:off x="1654" y="6220"/>
              <a:ext cx="3170" cy="678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auto">
                <a:lnSpc>
                  <a:spcPct val="120000"/>
                </a:lnSpc>
              </a:pPr>
              <a:r>
                <a:rPr lang="en-US" altLang="zh-CN" sz="2000" b="1" dirty="0" err="1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Xxx</a:t>
              </a:r>
              <a:r>
                <a:rPr lang="zh-CN" altLang="en-US" sz="2000" b="1" dirty="0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Arial" panose="020B0604020202020204" pitchFamily="34" charset="0"/>
                </a:rPr>
                <a:t>社团</a:t>
              </a:r>
            </a:p>
          </p:txBody>
        </p:sp>
        <p:sp>
          <p:nvSpPr>
            <p:cNvPr id="28" name="文本框 22"/>
            <p:cNvSpPr txBox="1"/>
            <p:nvPr/>
          </p:nvSpPr>
          <p:spPr>
            <a:xfrm flipH="1">
              <a:off x="1654" y="6809"/>
              <a:ext cx="3171" cy="258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fontAlgn="auto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15293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宋体" panose="02010600030101010101" pitchFamily="2" charset="-122"/>
                </a:rPr>
                <a:t>单击此处添加本章节的简要内容。本模板精心设计，模板所有素材均可自由编辑替换移动。单击此处添加本章节的简要内容。</a:t>
              </a:r>
            </a:p>
          </p:txBody>
        </p:sp>
      </p:grpSp>
      <p:sp>
        <p:nvSpPr>
          <p:cNvPr id="29" name="文本框 20"/>
          <p:cNvSpPr txBox="1"/>
          <p:nvPr/>
        </p:nvSpPr>
        <p:spPr>
          <a:xfrm flipH="1">
            <a:off x="2336165" y="3209485"/>
            <a:ext cx="1268730" cy="76771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4400" dirty="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A</a:t>
            </a:r>
          </a:p>
        </p:txBody>
      </p:sp>
      <p:sp>
        <p:nvSpPr>
          <p:cNvPr id="30" name="文本框 20"/>
          <p:cNvSpPr txBox="1"/>
          <p:nvPr/>
        </p:nvSpPr>
        <p:spPr>
          <a:xfrm flipH="1">
            <a:off x="3949700" y="3209485"/>
            <a:ext cx="1268730" cy="76771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440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B</a:t>
            </a:r>
          </a:p>
        </p:txBody>
      </p:sp>
      <p:sp>
        <p:nvSpPr>
          <p:cNvPr id="31" name="文本框 21"/>
          <p:cNvSpPr txBox="1"/>
          <p:nvPr/>
        </p:nvSpPr>
        <p:spPr>
          <a:xfrm flipH="1">
            <a:off x="5563235" y="3209485"/>
            <a:ext cx="1268730" cy="76771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440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C</a:t>
            </a:r>
          </a:p>
        </p:txBody>
      </p:sp>
      <p:sp>
        <p:nvSpPr>
          <p:cNvPr id="32" name="文本框 22"/>
          <p:cNvSpPr txBox="1"/>
          <p:nvPr/>
        </p:nvSpPr>
        <p:spPr>
          <a:xfrm flipH="1">
            <a:off x="7337425" y="3209485"/>
            <a:ext cx="1268730" cy="76771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440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D</a:t>
            </a:r>
          </a:p>
        </p:txBody>
      </p:sp>
      <p:sp>
        <p:nvSpPr>
          <p:cNvPr id="33" name="文本框 23"/>
          <p:cNvSpPr txBox="1"/>
          <p:nvPr/>
        </p:nvSpPr>
        <p:spPr>
          <a:xfrm flipH="1">
            <a:off x="8790305" y="3209485"/>
            <a:ext cx="1268730" cy="76771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440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8">
            <a:extLst>
              <a:ext uri="{FF2B5EF4-FFF2-40B4-BE49-F238E27FC236}">
                <a16:creationId xmlns:a16="http://schemas.microsoft.com/office/drawing/2014/main" id="{759D4C56-1E52-4A40-A8FD-79ED8D4DB51F}"/>
              </a:ext>
            </a:extLst>
          </p:cNvPr>
          <p:cNvSpPr txBox="1"/>
          <p:nvPr/>
        </p:nvSpPr>
        <p:spPr>
          <a:xfrm>
            <a:off x="4566271" y="4395247"/>
            <a:ext cx="2816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</a:p>
        </p:txBody>
      </p:sp>
      <p:sp>
        <p:nvSpPr>
          <p:cNvPr id="24" name="Freeform: Shape 25">
            <a:extLst>
              <a:ext uri="{FF2B5EF4-FFF2-40B4-BE49-F238E27FC236}">
                <a16:creationId xmlns:a16="http://schemas.microsoft.com/office/drawing/2014/main" id="{7B5629FD-77F7-4BA8-89FE-5D5A4B6250E2}"/>
              </a:ext>
            </a:extLst>
          </p:cNvPr>
          <p:cNvSpPr/>
          <p:nvPr/>
        </p:nvSpPr>
        <p:spPr>
          <a:xfrm>
            <a:off x="4922039" y="1946975"/>
            <a:ext cx="2105265" cy="234739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8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C56CC47-77FA-44F3-865C-38E2E7CC4D13}"/>
              </a:ext>
            </a:extLst>
          </p:cNvPr>
          <p:cNvSpPr/>
          <p:nvPr/>
        </p:nvSpPr>
        <p:spPr>
          <a:xfrm>
            <a:off x="5212848" y="2272392"/>
            <a:ext cx="1521563" cy="1696559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17150762-CD1E-4FF7-9F09-1CC13FA1A224}"/>
              </a:ext>
            </a:extLst>
          </p:cNvPr>
          <p:cNvSpPr/>
          <p:nvPr/>
        </p:nvSpPr>
        <p:spPr>
          <a:xfrm>
            <a:off x="5460573" y="2548608"/>
            <a:ext cx="1026113" cy="1144127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AB8BF6B-A083-4124-8F43-17C301D94721}"/>
              </a:ext>
            </a:extLst>
          </p:cNvPr>
          <p:cNvSpPr txBox="1"/>
          <p:nvPr/>
        </p:nvSpPr>
        <p:spPr>
          <a:xfrm>
            <a:off x="5535957" y="2871402"/>
            <a:ext cx="875346" cy="477636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071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 animBg="1"/>
      <p:bldP spid="25" grpId="0" animBg="1"/>
      <p:bldP spid="30" grpId="0" animBg="1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7233" y="271462"/>
            <a:ext cx="720000" cy="180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8154" y="617401"/>
            <a:ext cx="4857755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529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2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dirty="0" err="1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</a:t>
            </a:r>
            <a:endParaRPr lang="zh-CN" altLang="en-US" sz="2000" dirty="0">
              <a:solidFill>
                <a:srgbClr val="1D32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Shape 1624">
            <a:extLst>
              <a:ext uri="{FF2B5EF4-FFF2-40B4-BE49-F238E27FC236}">
                <a16:creationId xmlns:a16="http://schemas.microsoft.com/office/drawing/2014/main" id="{DFCAA866-9EA8-442D-AC71-FC7CB04F8166}"/>
              </a:ext>
            </a:extLst>
          </p:cNvPr>
          <p:cNvSpPr/>
          <p:nvPr/>
        </p:nvSpPr>
        <p:spPr>
          <a:xfrm>
            <a:off x="2631862" y="2160693"/>
            <a:ext cx="6928275" cy="3879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rgbClr val="597C8F"/>
          </a:solidFill>
          <a:ln w="12700">
            <a:solidFill>
              <a:srgbClr val="597C8F"/>
            </a:solidFill>
            <a:miter lim="400000"/>
          </a:ln>
        </p:spPr>
        <p:txBody>
          <a:bodyPr lIns="0" tIns="0" rIns="0" bIns="0"/>
          <a:lstStyle/>
          <a:p>
            <a:pPr lvl="0"/>
            <a:endParaRPr sz="1733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5E5AA85-C709-41BA-90BC-3568CCFBF4BD}"/>
              </a:ext>
            </a:extLst>
          </p:cNvPr>
          <p:cNvSpPr txBox="1">
            <a:spLocks/>
          </p:cNvSpPr>
          <p:nvPr/>
        </p:nvSpPr>
        <p:spPr>
          <a:xfrm>
            <a:off x="642142" y="3899314"/>
            <a:ext cx="2085848" cy="4087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研一阶段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C7352732-62CF-4DA9-ABB8-FEE9C62709E9}"/>
              </a:ext>
            </a:extLst>
          </p:cNvPr>
          <p:cNvSpPr txBox="1">
            <a:spLocks/>
          </p:cNvSpPr>
          <p:nvPr/>
        </p:nvSpPr>
        <p:spPr>
          <a:xfrm>
            <a:off x="587961" y="4301710"/>
            <a:ext cx="2212226" cy="238650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每周精读两篇以上和实验室研究方向相关的文献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协助师兄、师姐完成一些科研任务，多听多看多思考。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结合自身情况，尽早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确认研究方向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7" name="Shape 1626">
            <a:extLst>
              <a:ext uri="{FF2B5EF4-FFF2-40B4-BE49-F238E27FC236}">
                <a16:creationId xmlns:a16="http://schemas.microsoft.com/office/drawing/2014/main" id="{55773540-33D9-405C-A283-F3E0EFD2FEA7}"/>
              </a:ext>
            </a:extLst>
          </p:cNvPr>
          <p:cNvSpPr/>
          <p:nvPr/>
        </p:nvSpPr>
        <p:spPr>
          <a:xfrm flipV="1">
            <a:off x="3147914" y="4112818"/>
            <a:ext cx="1" cy="1386955"/>
          </a:xfrm>
          <a:prstGeom prst="line">
            <a:avLst/>
          </a:prstGeom>
          <a:ln w="12700">
            <a:solidFill>
              <a:srgbClr val="003E96"/>
            </a:solidFill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3"/>
          </a:p>
        </p:txBody>
      </p:sp>
      <p:sp>
        <p:nvSpPr>
          <p:cNvPr id="38" name="Shape 1627">
            <a:extLst>
              <a:ext uri="{FF2B5EF4-FFF2-40B4-BE49-F238E27FC236}">
                <a16:creationId xmlns:a16="http://schemas.microsoft.com/office/drawing/2014/main" id="{5ED83FFE-2CCF-4DB4-8815-494BB2E2CF6F}"/>
              </a:ext>
            </a:extLst>
          </p:cNvPr>
          <p:cNvSpPr/>
          <p:nvPr/>
        </p:nvSpPr>
        <p:spPr>
          <a:xfrm flipV="1">
            <a:off x="4476170" y="2598172"/>
            <a:ext cx="1" cy="1969700"/>
          </a:xfrm>
          <a:prstGeom prst="line">
            <a:avLst/>
          </a:prstGeom>
          <a:ln w="12700">
            <a:solidFill>
              <a:srgbClr val="597C8F"/>
            </a:solidFill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3"/>
          </a:p>
        </p:txBody>
      </p:sp>
      <p:sp>
        <p:nvSpPr>
          <p:cNvPr id="40" name="Shape 1629">
            <a:extLst>
              <a:ext uri="{FF2B5EF4-FFF2-40B4-BE49-F238E27FC236}">
                <a16:creationId xmlns:a16="http://schemas.microsoft.com/office/drawing/2014/main" id="{D249B6A4-5D20-4F18-88BF-C5AE6C81FF08}"/>
              </a:ext>
            </a:extLst>
          </p:cNvPr>
          <p:cNvSpPr/>
          <p:nvPr/>
        </p:nvSpPr>
        <p:spPr>
          <a:xfrm flipV="1">
            <a:off x="7551027" y="3420146"/>
            <a:ext cx="1" cy="1360951"/>
          </a:xfrm>
          <a:prstGeom prst="line">
            <a:avLst/>
          </a:prstGeom>
          <a:ln w="12700">
            <a:solidFill>
              <a:srgbClr val="597C8F"/>
            </a:solidFill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3"/>
          </a:p>
        </p:txBody>
      </p:sp>
      <p:sp>
        <p:nvSpPr>
          <p:cNvPr id="41" name="Shape 1630">
            <a:extLst>
              <a:ext uri="{FF2B5EF4-FFF2-40B4-BE49-F238E27FC236}">
                <a16:creationId xmlns:a16="http://schemas.microsoft.com/office/drawing/2014/main" id="{D60ECF3C-C64F-44AD-AA26-FFA973AB6F87}"/>
              </a:ext>
            </a:extLst>
          </p:cNvPr>
          <p:cNvSpPr/>
          <p:nvPr/>
        </p:nvSpPr>
        <p:spPr>
          <a:xfrm>
            <a:off x="2936543" y="3903210"/>
            <a:ext cx="422743" cy="42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97C8F"/>
          </a:solidFill>
          <a:ln w="12700" cap="flat">
            <a:solidFill>
              <a:srgbClr val="597C8F"/>
            </a:solidFill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3"/>
          </a:p>
        </p:txBody>
      </p:sp>
      <p:sp>
        <p:nvSpPr>
          <p:cNvPr id="42" name="Shape 1636">
            <a:extLst>
              <a:ext uri="{FF2B5EF4-FFF2-40B4-BE49-F238E27FC236}">
                <a16:creationId xmlns:a16="http://schemas.microsoft.com/office/drawing/2014/main" id="{794559CA-54C6-4E86-9051-1E408E520B9E}"/>
              </a:ext>
            </a:extLst>
          </p:cNvPr>
          <p:cNvSpPr/>
          <p:nvPr/>
        </p:nvSpPr>
        <p:spPr>
          <a:xfrm>
            <a:off x="4261453" y="2367376"/>
            <a:ext cx="422744" cy="42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97C8F"/>
          </a:solidFill>
          <a:ln w="12700" cap="flat">
            <a:solidFill>
              <a:srgbClr val="597C8F"/>
            </a:solidFill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3"/>
          </a:p>
        </p:txBody>
      </p:sp>
      <p:sp>
        <p:nvSpPr>
          <p:cNvPr id="44" name="Shape 1648">
            <a:extLst>
              <a:ext uri="{FF2B5EF4-FFF2-40B4-BE49-F238E27FC236}">
                <a16:creationId xmlns:a16="http://schemas.microsoft.com/office/drawing/2014/main" id="{46D5BEAF-7CDA-4EB2-81AA-C4460445A473}"/>
              </a:ext>
            </a:extLst>
          </p:cNvPr>
          <p:cNvSpPr/>
          <p:nvPr/>
        </p:nvSpPr>
        <p:spPr>
          <a:xfrm>
            <a:off x="7337876" y="4610053"/>
            <a:ext cx="422744" cy="42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97C8F"/>
          </a:solidFill>
          <a:ln w="12700" cap="flat">
            <a:solidFill>
              <a:srgbClr val="597C8F"/>
            </a:solidFill>
            <a:miter lim="400000"/>
          </a:ln>
          <a:effectLst/>
        </p:spPr>
        <p:txBody>
          <a:bodyPr wrap="square" lIns="19051" tIns="19051" rIns="19051" bIns="19051" numCol="1" anchor="ctr">
            <a:noAutofit/>
          </a:bodyPr>
          <a:lstStyle/>
          <a:p>
            <a:pPr lvl="0"/>
            <a:endParaRPr sz="1733"/>
          </a:p>
        </p:txBody>
      </p:sp>
      <p:sp>
        <p:nvSpPr>
          <p:cNvPr id="45" name="Shape 1653">
            <a:extLst>
              <a:ext uri="{FF2B5EF4-FFF2-40B4-BE49-F238E27FC236}">
                <a16:creationId xmlns:a16="http://schemas.microsoft.com/office/drawing/2014/main" id="{8BCBF081-A7DA-45FC-AAC1-B635F1E6478D}"/>
              </a:ext>
            </a:extLst>
          </p:cNvPr>
          <p:cNvSpPr/>
          <p:nvPr/>
        </p:nvSpPr>
        <p:spPr>
          <a:xfrm>
            <a:off x="3090138" y="5450221"/>
            <a:ext cx="115547" cy="115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733"/>
          </a:p>
        </p:txBody>
      </p:sp>
      <p:sp>
        <p:nvSpPr>
          <p:cNvPr id="46" name="Shape 1654">
            <a:extLst>
              <a:ext uri="{FF2B5EF4-FFF2-40B4-BE49-F238E27FC236}">
                <a16:creationId xmlns:a16="http://schemas.microsoft.com/office/drawing/2014/main" id="{433F0051-C92C-4AC6-90A9-972334E0D3DC}"/>
              </a:ext>
            </a:extLst>
          </p:cNvPr>
          <p:cNvSpPr/>
          <p:nvPr/>
        </p:nvSpPr>
        <p:spPr>
          <a:xfrm>
            <a:off x="4386287" y="4480446"/>
            <a:ext cx="179764" cy="179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733"/>
          </a:p>
        </p:txBody>
      </p:sp>
      <p:sp>
        <p:nvSpPr>
          <p:cNvPr id="47" name="Shape 1655">
            <a:extLst>
              <a:ext uri="{FF2B5EF4-FFF2-40B4-BE49-F238E27FC236}">
                <a16:creationId xmlns:a16="http://schemas.microsoft.com/office/drawing/2014/main" id="{89E9D0A7-CD94-40B3-BBA2-BAEC99AFC40E}"/>
              </a:ext>
            </a:extLst>
          </p:cNvPr>
          <p:cNvSpPr/>
          <p:nvPr/>
        </p:nvSpPr>
        <p:spPr>
          <a:xfrm>
            <a:off x="5641235" y="3864664"/>
            <a:ext cx="231073" cy="231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733"/>
          </a:p>
        </p:txBody>
      </p:sp>
      <p:sp>
        <p:nvSpPr>
          <p:cNvPr id="48" name="Shape 1656">
            <a:extLst>
              <a:ext uri="{FF2B5EF4-FFF2-40B4-BE49-F238E27FC236}">
                <a16:creationId xmlns:a16="http://schemas.microsoft.com/office/drawing/2014/main" id="{14D82B22-EC14-4C83-9114-1A720C8E858E}"/>
              </a:ext>
            </a:extLst>
          </p:cNvPr>
          <p:cNvSpPr/>
          <p:nvPr/>
        </p:nvSpPr>
        <p:spPr>
          <a:xfrm>
            <a:off x="7405036" y="3280100"/>
            <a:ext cx="285751" cy="28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733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975D5D3-2B88-46C8-BBCD-205B3AA5D8B3}"/>
              </a:ext>
            </a:extLst>
          </p:cNvPr>
          <p:cNvSpPr txBox="1">
            <a:spLocks/>
          </p:cNvSpPr>
          <p:nvPr/>
        </p:nvSpPr>
        <p:spPr>
          <a:xfrm>
            <a:off x="4872646" y="1308649"/>
            <a:ext cx="1855452" cy="40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研二阶段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4F97D9D3-AD65-455D-B293-DBBFFC7D5C47}"/>
              </a:ext>
            </a:extLst>
          </p:cNvPr>
          <p:cNvSpPr txBox="1">
            <a:spLocks/>
          </p:cNvSpPr>
          <p:nvPr/>
        </p:nvSpPr>
        <p:spPr>
          <a:xfrm>
            <a:off x="4859158" y="1710577"/>
            <a:ext cx="1868940" cy="621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点击输入本栏的具体文字，简明扼要的说明分项内容，请根据您的具体内容酌情修改。</a:t>
            </a:r>
            <a:endParaRPr lang="en-US" altLang="zh-CN" sz="13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69FAE5E6-7675-43D4-9CB5-920330C823BB}"/>
              </a:ext>
            </a:extLst>
          </p:cNvPr>
          <p:cNvSpPr txBox="1">
            <a:spLocks/>
          </p:cNvSpPr>
          <p:nvPr/>
        </p:nvSpPr>
        <p:spPr>
          <a:xfrm>
            <a:off x="7971382" y="4637695"/>
            <a:ext cx="1854289" cy="40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研三阶段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FC463B94-2F3B-4BC0-94DD-6083B7B85789}"/>
              </a:ext>
            </a:extLst>
          </p:cNvPr>
          <p:cNvSpPr txBox="1">
            <a:spLocks/>
          </p:cNvSpPr>
          <p:nvPr/>
        </p:nvSpPr>
        <p:spPr>
          <a:xfrm>
            <a:off x="7938953" y="5032480"/>
            <a:ext cx="2252984" cy="6210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333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点击输入本栏的具体文字，简明扼要的说明分项内容，请根据您的具体内容酌情修改。</a:t>
            </a:r>
            <a:endParaRPr lang="en-US" altLang="zh-CN" sz="1333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5761AB10-C9C7-46A4-8775-23F1F39516E2}"/>
              </a:ext>
            </a:extLst>
          </p:cNvPr>
          <p:cNvSpPr txBox="1">
            <a:spLocks/>
          </p:cNvSpPr>
          <p:nvPr/>
        </p:nvSpPr>
        <p:spPr>
          <a:xfrm>
            <a:off x="3019343" y="3974131"/>
            <a:ext cx="257140" cy="309052"/>
          </a:xfrm>
          <a:prstGeom prst="rect">
            <a:avLst/>
          </a:prstGeom>
          <a:solidFill>
            <a:srgbClr val="597C8F"/>
          </a:solidFill>
          <a:ln>
            <a:solidFill>
              <a:srgbClr val="597C8F"/>
            </a:solidFill>
          </a:ln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467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F7803D35-64A7-4D15-977E-C95FE58AAC05}"/>
              </a:ext>
            </a:extLst>
          </p:cNvPr>
          <p:cNvSpPr txBox="1">
            <a:spLocks/>
          </p:cNvSpPr>
          <p:nvPr/>
        </p:nvSpPr>
        <p:spPr>
          <a:xfrm>
            <a:off x="4344258" y="2424220"/>
            <a:ext cx="257140" cy="309052"/>
          </a:xfrm>
          <a:prstGeom prst="rect">
            <a:avLst/>
          </a:prstGeom>
          <a:solidFill>
            <a:srgbClr val="597C8F"/>
          </a:solidFill>
          <a:ln>
            <a:solidFill>
              <a:srgbClr val="597C8F"/>
            </a:solidFill>
          </a:ln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467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7B0ADFD5-8729-4024-BE35-4C7A238E8356}"/>
              </a:ext>
            </a:extLst>
          </p:cNvPr>
          <p:cNvSpPr txBox="1">
            <a:spLocks/>
          </p:cNvSpPr>
          <p:nvPr/>
        </p:nvSpPr>
        <p:spPr>
          <a:xfrm>
            <a:off x="7420680" y="4687542"/>
            <a:ext cx="257140" cy="309052"/>
          </a:xfrm>
          <a:prstGeom prst="rect">
            <a:avLst/>
          </a:prstGeom>
          <a:solidFill>
            <a:srgbClr val="597C8F"/>
          </a:solidFill>
          <a:ln>
            <a:solidFill>
              <a:srgbClr val="597C8F"/>
            </a:solidFill>
          </a:ln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467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59" name="Shape 1625">
            <a:extLst>
              <a:ext uri="{FF2B5EF4-FFF2-40B4-BE49-F238E27FC236}">
                <a16:creationId xmlns:a16="http://schemas.microsoft.com/office/drawing/2014/main" id="{B4F5E5E9-7A68-4A73-8995-48E4BA6BEC02}"/>
              </a:ext>
            </a:extLst>
          </p:cNvPr>
          <p:cNvSpPr/>
          <p:nvPr/>
        </p:nvSpPr>
        <p:spPr>
          <a:xfrm>
            <a:off x="9667145" y="2101649"/>
            <a:ext cx="1386955" cy="1386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597C8F"/>
          </a:solidFill>
          <a:ln w="12700">
            <a:solidFill>
              <a:srgbClr val="597C8F"/>
            </a:solidFill>
            <a:miter lim="400000"/>
          </a:ln>
        </p:spPr>
        <p:txBody>
          <a:bodyPr lIns="0" tIns="0" rIns="0" bIns="0"/>
          <a:lstStyle/>
          <a:p>
            <a:pPr lvl="0"/>
            <a:endParaRPr sz="1733" dirty="0"/>
          </a:p>
        </p:txBody>
      </p:sp>
      <p:sp>
        <p:nvSpPr>
          <p:cNvPr id="60" name="Shape 1657">
            <a:extLst>
              <a:ext uri="{FF2B5EF4-FFF2-40B4-BE49-F238E27FC236}">
                <a16:creationId xmlns:a16="http://schemas.microsoft.com/office/drawing/2014/main" id="{D1F1F4B3-7396-465E-B279-A3C358336FC4}"/>
              </a:ext>
            </a:extLst>
          </p:cNvPr>
          <p:cNvSpPr/>
          <p:nvPr/>
        </p:nvSpPr>
        <p:spPr>
          <a:xfrm>
            <a:off x="10153984" y="2288350"/>
            <a:ext cx="413531" cy="422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sz="1733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71AFAACC-C8FF-455C-B679-AAFD2E2508B6}"/>
              </a:ext>
            </a:extLst>
          </p:cNvPr>
          <p:cNvSpPr txBox="1">
            <a:spLocks/>
          </p:cNvSpPr>
          <p:nvPr/>
        </p:nvSpPr>
        <p:spPr>
          <a:xfrm>
            <a:off x="9842062" y="2768403"/>
            <a:ext cx="1020016" cy="4087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输入文本</a:t>
            </a:r>
            <a:endParaRPr lang="id-ID" sz="18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45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1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build="p"/>
      <p:bldP spid="36" grpId="0" build="p"/>
      <p:bldP spid="37" grpId="0" animBg="1"/>
      <p:bldP spid="38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/>
      <p:bldP spid="52" grpId="0"/>
      <p:bldP spid="53" grpId="0"/>
      <p:bldP spid="54" grpId="0"/>
      <p:bldP spid="55" grpId="0" animBg="1"/>
      <p:bldP spid="56" grpId="0" animBg="1"/>
      <p:bldP spid="58" grpId="0" animBg="1"/>
      <p:bldP spid="59" grpId="0" animBg="1"/>
      <p:bldP spid="59" grpId="1" animBg="1"/>
      <p:bldP spid="60" grpId="0" animBg="1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E67367-3E13-49B3-BB5C-3428A2053D18}"/>
              </a:ext>
            </a:extLst>
          </p:cNvPr>
          <p:cNvSpPr/>
          <p:nvPr/>
        </p:nvSpPr>
        <p:spPr>
          <a:xfrm>
            <a:off x="0" y="2681055"/>
            <a:ext cx="12192000" cy="1970843"/>
          </a:xfrm>
          <a:prstGeom prst="rect">
            <a:avLst/>
          </a:prstGeom>
          <a:solidFill>
            <a:srgbClr val="244A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noProof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谢谢各位老师聆听！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3604552" y="4690093"/>
            <a:ext cx="2009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科研竞赛</a:t>
            </a:r>
          </a:p>
        </p:txBody>
      </p:sp>
      <p:sp>
        <p:nvSpPr>
          <p:cNvPr id="27" name="文本框 11"/>
          <p:cNvSpPr txBox="1"/>
          <p:nvPr/>
        </p:nvSpPr>
        <p:spPr>
          <a:xfrm>
            <a:off x="621393" y="4707082"/>
            <a:ext cx="2009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专业学习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357529" y="4670552"/>
            <a:ext cx="2009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</a:p>
        </p:txBody>
      </p:sp>
      <p:sp>
        <p:nvSpPr>
          <p:cNvPr id="29" name="文本框 22"/>
          <p:cNvSpPr txBox="1"/>
          <p:nvPr/>
        </p:nvSpPr>
        <p:spPr>
          <a:xfrm>
            <a:off x="6649500" y="4657387"/>
            <a:ext cx="2009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学工实践</a:t>
            </a:r>
          </a:p>
        </p:txBody>
      </p:sp>
      <p:sp>
        <p:nvSpPr>
          <p:cNvPr id="32" name="椭圆 31"/>
          <p:cNvSpPr/>
          <p:nvPr/>
        </p:nvSpPr>
        <p:spPr>
          <a:xfrm>
            <a:off x="4027915" y="3282298"/>
            <a:ext cx="1198245" cy="1198245"/>
          </a:xfrm>
          <a:prstGeom prst="ellipse">
            <a:avLst/>
          </a:prstGeom>
          <a:noFill/>
          <a:ln w="25400">
            <a:solidFill>
              <a:srgbClr val="1D32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1D323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010570" y="3299287"/>
            <a:ext cx="1198245" cy="1198245"/>
          </a:xfrm>
          <a:prstGeom prst="ellipse">
            <a:avLst/>
          </a:prstGeom>
          <a:noFill/>
          <a:ln w="25400">
            <a:solidFill>
              <a:srgbClr val="1D32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1D323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772479" y="3262757"/>
            <a:ext cx="1198245" cy="1198245"/>
          </a:xfrm>
          <a:prstGeom prst="ellipse">
            <a:avLst/>
          </a:prstGeom>
          <a:noFill/>
          <a:ln w="25400">
            <a:solidFill>
              <a:srgbClr val="1D32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1D323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045260" y="3249592"/>
            <a:ext cx="1198245" cy="1198245"/>
          </a:xfrm>
          <a:prstGeom prst="ellipse">
            <a:avLst/>
          </a:prstGeom>
          <a:noFill/>
          <a:ln w="25400">
            <a:solidFill>
              <a:srgbClr val="1D32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1D323E"/>
              </a:solidFill>
            </a:endParaRPr>
          </a:p>
        </p:txBody>
      </p:sp>
      <p:sp>
        <p:nvSpPr>
          <p:cNvPr id="36" name="书"/>
          <p:cNvSpPr/>
          <p:nvPr/>
        </p:nvSpPr>
        <p:spPr bwMode="auto">
          <a:xfrm>
            <a:off x="4207180" y="3481219"/>
            <a:ext cx="838929" cy="838929"/>
          </a:xfrm>
          <a:custGeom>
            <a:avLst/>
            <a:gdLst>
              <a:gd name="T0" fmla="*/ 1660229 w 8965002"/>
              <a:gd name="T1" fmla="*/ 723707 h 8673857"/>
              <a:gd name="T2" fmla="*/ 1707743 w 8965002"/>
              <a:gd name="T3" fmla="*/ 723707 h 8673857"/>
              <a:gd name="T4" fmla="*/ 1786179 w 8965002"/>
              <a:gd name="T5" fmla="*/ 872262 h 8673857"/>
              <a:gd name="T6" fmla="*/ 1398524 w 8965002"/>
              <a:gd name="T7" fmla="*/ 1455923 h 8673857"/>
              <a:gd name="T8" fmla="*/ 1307266 w 8965002"/>
              <a:gd name="T9" fmla="*/ 1501168 h 8673857"/>
              <a:gd name="T10" fmla="*/ 1079500 w 8965002"/>
              <a:gd name="T11" fmla="*/ 1501168 h 8673857"/>
              <a:gd name="T12" fmla="*/ 1079500 w 8965002"/>
              <a:gd name="T13" fmla="*/ 1685165 h 8673857"/>
              <a:gd name="T14" fmla="*/ 1049332 w 8965002"/>
              <a:gd name="T15" fmla="*/ 1734934 h 8673857"/>
              <a:gd name="T16" fmla="*/ 1021427 w 8965002"/>
              <a:gd name="T17" fmla="*/ 1741721 h 8673857"/>
              <a:gd name="T18" fmla="*/ 985980 w 8965002"/>
              <a:gd name="T19" fmla="*/ 1731164 h 8673857"/>
              <a:gd name="T20" fmla="*/ 808744 w 8965002"/>
              <a:gd name="T21" fmla="*/ 1611265 h 8673857"/>
              <a:gd name="T22" fmla="*/ 635280 w 8965002"/>
              <a:gd name="T23" fmla="*/ 1731164 h 8673857"/>
              <a:gd name="T24" fmla="*/ 571927 w 8965002"/>
              <a:gd name="T25" fmla="*/ 1734934 h 8673857"/>
              <a:gd name="T26" fmla="*/ 539497 w 8965002"/>
              <a:gd name="T27" fmla="*/ 1685165 h 8673857"/>
              <a:gd name="T28" fmla="*/ 539497 w 8965002"/>
              <a:gd name="T29" fmla="*/ 1225173 h 8673857"/>
              <a:gd name="T30" fmla="*/ 636788 w 8965002"/>
              <a:gd name="T31" fmla="*/ 1030619 h 8673857"/>
              <a:gd name="T32" fmla="*/ 667710 w 8965002"/>
              <a:gd name="T33" fmla="*/ 1022324 h 8673857"/>
              <a:gd name="T34" fmla="*/ 1142852 w 8965002"/>
              <a:gd name="T35" fmla="*/ 1022324 h 8673857"/>
              <a:gd name="T36" fmla="*/ 1077992 w 8965002"/>
              <a:gd name="T37" fmla="*/ 1261369 h 8673857"/>
              <a:gd name="T38" fmla="*/ 1250702 w 8965002"/>
              <a:gd name="T39" fmla="*/ 1261369 h 8673857"/>
              <a:gd name="T40" fmla="*/ 1660229 w 8965002"/>
              <a:gd name="T41" fmla="*/ 723707 h 8673857"/>
              <a:gd name="T42" fmla="*/ 1227016 w 8965002"/>
              <a:gd name="T43" fmla="*/ 26 h 8673857"/>
              <a:gd name="T44" fmla="*/ 1646524 w 8965002"/>
              <a:gd name="T45" fmla="*/ 27634 h 8673857"/>
              <a:gd name="T46" fmla="*/ 1722691 w 8965002"/>
              <a:gd name="T47" fmla="*/ 177681 h 8673857"/>
              <a:gd name="T48" fmla="*/ 1246833 w 8965002"/>
              <a:gd name="T49" fmla="*/ 798230 h 8673857"/>
              <a:gd name="T50" fmla="*/ 1160861 w 8965002"/>
              <a:gd name="T51" fmla="*/ 838946 h 8673857"/>
              <a:gd name="T52" fmla="*/ 443680 w 8965002"/>
              <a:gd name="T53" fmla="*/ 838946 h 8673857"/>
              <a:gd name="T54" fmla="*/ 231014 w 8965002"/>
              <a:gd name="T55" fmla="*/ 1099833 h 8673857"/>
              <a:gd name="T56" fmla="*/ 361479 w 8965002"/>
              <a:gd name="T57" fmla="*/ 1249880 h 8673857"/>
              <a:gd name="T58" fmla="*/ 418794 w 8965002"/>
              <a:gd name="T59" fmla="*/ 1261190 h 8673857"/>
              <a:gd name="T60" fmla="*/ 418794 w 8965002"/>
              <a:gd name="T61" fmla="*/ 1500965 h 8673857"/>
              <a:gd name="T62" fmla="*/ 10807 w 8965002"/>
              <a:gd name="T63" fmla="*/ 1148843 h 8673857"/>
              <a:gd name="T64" fmla="*/ 13069 w 8965002"/>
              <a:gd name="T65" fmla="*/ 949785 h 8673857"/>
              <a:gd name="T66" fmla="*/ 545488 w 8965002"/>
              <a:gd name="T67" fmla="*/ 134703 h 8673857"/>
              <a:gd name="T68" fmla="*/ 706119 w 8965002"/>
              <a:gd name="T69" fmla="*/ 45730 h 8673857"/>
              <a:gd name="T70" fmla="*/ 1227016 w 8965002"/>
              <a:gd name="T71" fmla="*/ 26 h 867385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965002" h="8673857">
                <a:moveTo>
                  <a:pt x="8267042" y="3603669"/>
                </a:moveTo>
                <a:cubicBezTo>
                  <a:pt x="8267042" y="3603669"/>
                  <a:pt x="8267042" y="3603669"/>
                  <a:pt x="8503636" y="3603669"/>
                </a:cubicBezTo>
                <a:cubicBezTo>
                  <a:pt x="8770275" y="3603669"/>
                  <a:pt x="9115779" y="3885289"/>
                  <a:pt x="8894206" y="4343392"/>
                </a:cubicBezTo>
                <a:cubicBezTo>
                  <a:pt x="8894206" y="4343392"/>
                  <a:pt x="8894206" y="4343392"/>
                  <a:pt x="6963891" y="7249712"/>
                </a:cubicBezTo>
                <a:cubicBezTo>
                  <a:pt x="6817428" y="7463743"/>
                  <a:pt x="6610877" y="7475008"/>
                  <a:pt x="6509479" y="7475008"/>
                </a:cubicBezTo>
                <a:cubicBezTo>
                  <a:pt x="6509479" y="7475008"/>
                  <a:pt x="6509479" y="7475008"/>
                  <a:pt x="5375325" y="7475008"/>
                </a:cubicBezTo>
                <a:cubicBezTo>
                  <a:pt x="5375325" y="7475008"/>
                  <a:pt x="5375325" y="7475008"/>
                  <a:pt x="5375325" y="8391212"/>
                </a:cubicBezTo>
                <a:cubicBezTo>
                  <a:pt x="5375325" y="8503860"/>
                  <a:pt x="5326504" y="8586469"/>
                  <a:pt x="5225106" y="8639038"/>
                </a:cubicBezTo>
                <a:cubicBezTo>
                  <a:pt x="5180040" y="8661567"/>
                  <a:pt x="5131219" y="8672833"/>
                  <a:pt x="5086153" y="8672833"/>
                </a:cubicBezTo>
                <a:cubicBezTo>
                  <a:pt x="5026066" y="8672833"/>
                  <a:pt x="4962223" y="8654057"/>
                  <a:pt x="4909646" y="8620263"/>
                </a:cubicBezTo>
                <a:cubicBezTo>
                  <a:pt x="4909646" y="8620263"/>
                  <a:pt x="4909646" y="8620263"/>
                  <a:pt x="4027109" y="8023229"/>
                </a:cubicBezTo>
                <a:cubicBezTo>
                  <a:pt x="4027109" y="8023229"/>
                  <a:pt x="4027109" y="8023229"/>
                  <a:pt x="3163349" y="8620263"/>
                </a:cubicBezTo>
                <a:cubicBezTo>
                  <a:pt x="3069463" y="8684097"/>
                  <a:pt x="2949287" y="8691607"/>
                  <a:pt x="2847889" y="8639038"/>
                </a:cubicBezTo>
                <a:cubicBezTo>
                  <a:pt x="2750247" y="8586469"/>
                  <a:pt x="2686404" y="8503860"/>
                  <a:pt x="2686404" y="8391212"/>
                </a:cubicBezTo>
                <a:cubicBezTo>
                  <a:pt x="2686404" y="8391212"/>
                  <a:pt x="2686404" y="8391212"/>
                  <a:pt x="2686404" y="6100701"/>
                </a:cubicBezTo>
                <a:cubicBezTo>
                  <a:pt x="2686404" y="5559991"/>
                  <a:pt x="2990598" y="5237066"/>
                  <a:pt x="3170860" y="5131928"/>
                </a:cubicBezTo>
                <a:cubicBezTo>
                  <a:pt x="3215926" y="5105644"/>
                  <a:pt x="3268503" y="5090624"/>
                  <a:pt x="3324835" y="5090624"/>
                </a:cubicBezTo>
                <a:cubicBezTo>
                  <a:pt x="3324835" y="5090624"/>
                  <a:pt x="3324835" y="5090624"/>
                  <a:pt x="5690785" y="5090624"/>
                </a:cubicBezTo>
                <a:cubicBezTo>
                  <a:pt x="5371570" y="5406038"/>
                  <a:pt x="5367814" y="5980543"/>
                  <a:pt x="5367814" y="6280938"/>
                </a:cubicBezTo>
                <a:cubicBezTo>
                  <a:pt x="5367814" y="6280938"/>
                  <a:pt x="5367814" y="6280938"/>
                  <a:pt x="6227818" y="6280938"/>
                </a:cubicBezTo>
                <a:cubicBezTo>
                  <a:pt x="6227818" y="6280938"/>
                  <a:pt x="6227818" y="6280938"/>
                  <a:pt x="8267042" y="3603669"/>
                </a:cubicBezTo>
                <a:close/>
                <a:moveTo>
                  <a:pt x="6109875" y="128"/>
                </a:moveTo>
                <a:cubicBezTo>
                  <a:pt x="6829153" y="-2490"/>
                  <a:pt x="7579192" y="34821"/>
                  <a:pt x="8198796" y="137601"/>
                </a:cubicBezTo>
                <a:cubicBezTo>
                  <a:pt x="8705745" y="220201"/>
                  <a:pt x="8739542" y="678257"/>
                  <a:pt x="8578069" y="884757"/>
                </a:cubicBezTo>
                <a:cubicBezTo>
                  <a:pt x="8578069" y="884757"/>
                  <a:pt x="6234838" y="3955980"/>
                  <a:pt x="6208552" y="3974753"/>
                </a:cubicBezTo>
                <a:cubicBezTo>
                  <a:pt x="6107162" y="4098653"/>
                  <a:pt x="5953199" y="4177498"/>
                  <a:pt x="5780461" y="4177498"/>
                </a:cubicBezTo>
                <a:cubicBezTo>
                  <a:pt x="5780461" y="4177498"/>
                  <a:pt x="5780461" y="4177498"/>
                  <a:pt x="2209285" y="4177498"/>
                </a:cubicBezTo>
                <a:cubicBezTo>
                  <a:pt x="1818747" y="4177498"/>
                  <a:pt x="970076" y="4545444"/>
                  <a:pt x="1150325" y="5476573"/>
                </a:cubicBezTo>
                <a:cubicBezTo>
                  <a:pt x="1217918" y="5825746"/>
                  <a:pt x="1465760" y="6103583"/>
                  <a:pt x="1799971" y="6223729"/>
                </a:cubicBezTo>
                <a:cubicBezTo>
                  <a:pt x="1875075" y="6253765"/>
                  <a:pt x="2002751" y="6268783"/>
                  <a:pt x="2085365" y="6280047"/>
                </a:cubicBezTo>
                <a:cubicBezTo>
                  <a:pt x="2085365" y="6280047"/>
                  <a:pt x="2085365" y="6280047"/>
                  <a:pt x="2085365" y="7473994"/>
                </a:cubicBezTo>
                <a:cubicBezTo>
                  <a:pt x="1582171" y="7440203"/>
                  <a:pt x="335451" y="7004675"/>
                  <a:pt x="53813" y="5720619"/>
                </a:cubicBezTo>
                <a:cubicBezTo>
                  <a:pt x="-25046" y="5397728"/>
                  <a:pt x="-13780" y="5056063"/>
                  <a:pt x="65078" y="4729417"/>
                </a:cubicBezTo>
                <a:cubicBezTo>
                  <a:pt x="282879" y="3283915"/>
                  <a:pt x="2351982" y="944830"/>
                  <a:pt x="2716235" y="670748"/>
                </a:cubicBezTo>
                <a:cubicBezTo>
                  <a:pt x="2960321" y="471756"/>
                  <a:pt x="3234449" y="310311"/>
                  <a:pt x="3516088" y="227711"/>
                </a:cubicBezTo>
                <a:cubicBezTo>
                  <a:pt x="3797726" y="119767"/>
                  <a:pt x="4911078" y="4491"/>
                  <a:pt x="6109875" y="128"/>
                </a:cubicBezTo>
                <a:close/>
              </a:path>
            </a:pathLst>
          </a:custGeom>
          <a:solidFill>
            <a:srgbClr val="1D323E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1D323E"/>
              </a:solidFill>
            </a:endParaRPr>
          </a:p>
        </p:txBody>
      </p:sp>
      <p:sp>
        <p:nvSpPr>
          <p:cNvPr id="37" name="笔尖"/>
          <p:cNvSpPr/>
          <p:nvPr/>
        </p:nvSpPr>
        <p:spPr bwMode="auto">
          <a:xfrm>
            <a:off x="1209491" y="3498208"/>
            <a:ext cx="800403" cy="800403"/>
          </a:xfrm>
          <a:custGeom>
            <a:avLst/>
            <a:gdLst>
              <a:gd name="T0" fmla="*/ 1627741 w 2756"/>
              <a:gd name="T1" fmla="*/ 729043 h 2756"/>
              <a:gd name="T2" fmla="*/ 1068409 w 2756"/>
              <a:gd name="T3" fmla="*/ 169196 h 2756"/>
              <a:gd name="T4" fmla="*/ 1236144 w 2756"/>
              <a:gd name="T5" fmla="*/ 0 h 2756"/>
              <a:gd name="T6" fmla="*/ 1798739 w 2756"/>
              <a:gd name="T7" fmla="*/ 562461 h 2756"/>
              <a:gd name="T8" fmla="*/ 1627741 w 2756"/>
              <a:gd name="T9" fmla="*/ 729043 h 2756"/>
              <a:gd name="T10" fmla="*/ 1461312 w 2756"/>
              <a:gd name="T11" fmla="*/ 891053 h 2756"/>
              <a:gd name="T12" fmla="*/ 1450870 w 2756"/>
              <a:gd name="T13" fmla="*/ 900199 h 2756"/>
              <a:gd name="T14" fmla="*/ 1349054 w 2756"/>
              <a:gd name="T15" fmla="*/ 900199 h 2756"/>
              <a:gd name="T16" fmla="*/ 1236144 w 2756"/>
              <a:gd name="T17" fmla="*/ 900199 h 2756"/>
              <a:gd name="T18" fmla="*/ 1123886 w 2756"/>
              <a:gd name="T19" fmla="*/ 1350298 h 2756"/>
              <a:gd name="T20" fmla="*/ 224516 w 2756"/>
              <a:gd name="T21" fmla="*/ 1800397 h 2756"/>
              <a:gd name="T22" fmla="*/ 112258 w 2756"/>
              <a:gd name="T23" fmla="*/ 1800397 h 2756"/>
              <a:gd name="T24" fmla="*/ 469917 w 2756"/>
              <a:gd name="T25" fmla="*/ 1442408 h 2756"/>
              <a:gd name="T26" fmla="*/ 561943 w 2756"/>
              <a:gd name="T27" fmla="*/ 1462659 h 2756"/>
              <a:gd name="T28" fmla="*/ 786459 w 2756"/>
              <a:gd name="T29" fmla="*/ 1237936 h 2756"/>
              <a:gd name="T30" fmla="*/ 561943 w 2756"/>
              <a:gd name="T31" fmla="*/ 1012560 h 2756"/>
              <a:gd name="T32" fmla="*/ 336774 w 2756"/>
              <a:gd name="T33" fmla="*/ 1237936 h 2756"/>
              <a:gd name="T34" fmla="*/ 357007 w 2756"/>
              <a:gd name="T35" fmla="*/ 1330047 h 2756"/>
              <a:gd name="T36" fmla="*/ 0 w 2756"/>
              <a:gd name="T37" fmla="*/ 1688036 h 2756"/>
              <a:gd name="T38" fmla="*/ 0 w 2756"/>
              <a:gd name="T39" fmla="*/ 1575674 h 2756"/>
              <a:gd name="T40" fmla="*/ 449685 w 2756"/>
              <a:gd name="T41" fmla="*/ 675476 h 2756"/>
              <a:gd name="T42" fmla="*/ 899370 w 2756"/>
              <a:gd name="T43" fmla="*/ 562461 h 2756"/>
              <a:gd name="T44" fmla="*/ 899370 w 2756"/>
              <a:gd name="T45" fmla="*/ 450099 h 2756"/>
              <a:gd name="T46" fmla="*/ 899370 w 2756"/>
              <a:gd name="T47" fmla="*/ 341004 h 2756"/>
              <a:gd name="T48" fmla="*/ 904591 w 2756"/>
              <a:gd name="T49" fmla="*/ 333818 h 2756"/>
              <a:gd name="T50" fmla="*/ 956151 w 2756"/>
              <a:gd name="T51" fmla="*/ 282210 h 2756"/>
              <a:gd name="T52" fmla="*/ 1513525 w 2756"/>
              <a:gd name="T53" fmla="*/ 840098 h 2756"/>
              <a:gd name="T54" fmla="*/ 1461312 w 2756"/>
              <a:gd name="T55" fmla="*/ 891053 h 275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756" h="2756">
                <a:moveTo>
                  <a:pt x="2494" y="1116"/>
                </a:moveTo>
                <a:cubicBezTo>
                  <a:pt x="1637" y="259"/>
                  <a:pt x="1637" y="259"/>
                  <a:pt x="1637" y="259"/>
                </a:cubicBezTo>
                <a:cubicBezTo>
                  <a:pt x="1894" y="0"/>
                  <a:pt x="1894" y="0"/>
                  <a:pt x="1894" y="0"/>
                </a:cubicBezTo>
                <a:cubicBezTo>
                  <a:pt x="2756" y="861"/>
                  <a:pt x="2756" y="861"/>
                  <a:pt x="2756" y="861"/>
                </a:cubicBezTo>
                <a:lnTo>
                  <a:pt x="2494" y="1116"/>
                </a:lnTo>
                <a:close/>
                <a:moveTo>
                  <a:pt x="2239" y="1364"/>
                </a:moveTo>
                <a:cubicBezTo>
                  <a:pt x="2233" y="1370"/>
                  <a:pt x="2228" y="1373"/>
                  <a:pt x="2223" y="1378"/>
                </a:cubicBezTo>
                <a:cubicBezTo>
                  <a:pt x="2067" y="1378"/>
                  <a:pt x="2067" y="1378"/>
                  <a:pt x="2067" y="1378"/>
                </a:cubicBezTo>
                <a:cubicBezTo>
                  <a:pt x="1894" y="1378"/>
                  <a:pt x="1894" y="1378"/>
                  <a:pt x="1894" y="1378"/>
                </a:cubicBezTo>
                <a:cubicBezTo>
                  <a:pt x="1722" y="2067"/>
                  <a:pt x="1722" y="2067"/>
                  <a:pt x="1722" y="2067"/>
                </a:cubicBezTo>
                <a:cubicBezTo>
                  <a:pt x="344" y="2756"/>
                  <a:pt x="344" y="2756"/>
                  <a:pt x="344" y="2756"/>
                </a:cubicBezTo>
                <a:cubicBezTo>
                  <a:pt x="172" y="2756"/>
                  <a:pt x="172" y="2756"/>
                  <a:pt x="172" y="2756"/>
                </a:cubicBezTo>
                <a:cubicBezTo>
                  <a:pt x="720" y="2208"/>
                  <a:pt x="720" y="2208"/>
                  <a:pt x="720" y="2208"/>
                </a:cubicBezTo>
                <a:cubicBezTo>
                  <a:pt x="763" y="2228"/>
                  <a:pt x="810" y="2239"/>
                  <a:pt x="861" y="2239"/>
                </a:cubicBezTo>
                <a:cubicBezTo>
                  <a:pt x="1051" y="2239"/>
                  <a:pt x="1205" y="2085"/>
                  <a:pt x="1205" y="1895"/>
                </a:cubicBezTo>
                <a:cubicBezTo>
                  <a:pt x="1205" y="1705"/>
                  <a:pt x="1051" y="1550"/>
                  <a:pt x="861" y="1550"/>
                </a:cubicBezTo>
                <a:cubicBezTo>
                  <a:pt x="671" y="1550"/>
                  <a:pt x="516" y="1705"/>
                  <a:pt x="516" y="1895"/>
                </a:cubicBezTo>
                <a:cubicBezTo>
                  <a:pt x="516" y="1945"/>
                  <a:pt x="528" y="1993"/>
                  <a:pt x="547" y="2036"/>
                </a:cubicBezTo>
                <a:cubicBezTo>
                  <a:pt x="0" y="2584"/>
                  <a:pt x="0" y="2584"/>
                  <a:pt x="0" y="2584"/>
                </a:cubicBezTo>
                <a:cubicBezTo>
                  <a:pt x="0" y="2412"/>
                  <a:pt x="0" y="2412"/>
                  <a:pt x="0" y="2412"/>
                </a:cubicBezTo>
                <a:cubicBezTo>
                  <a:pt x="689" y="1034"/>
                  <a:pt x="689" y="1034"/>
                  <a:pt x="689" y="1034"/>
                </a:cubicBezTo>
                <a:cubicBezTo>
                  <a:pt x="1378" y="861"/>
                  <a:pt x="1378" y="861"/>
                  <a:pt x="1378" y="861"/>
                </a:cubicBezTo>
                <a:cubicBezTo>
                  <a:pt x="1378" y="689"/>
                  <a:pt x="1378" y="689"/>
                  <a:pt x="1378" y="689"/>
                </a:cubicBezTo>
                <a:cubicBezTo>
                  <a:pt x="1378" y="522"/>
                  <a:pt x="1378" y="522"/>
                  <a:pt x="1378" y="522"/>
                </a:cubicBezTo>
                <a:cubicBezTo>
                  <a:pt x="1381" y="518"/>
                  <a:pt x="1382" y="515"/>
                  <a:pt x="1386" y="511"/>
                </a:cubicBezTo>
                <a:cubicBezTo>
                  <a:pt x="1465" y="432"/>
                  <a:pt x="1465" y="432"/>
                  <a:pt x="1465" y="432"/>
                </a:cubicBezTo>
                <a:cubicBezTo>
                  <a:pt x="2319" y="1286"/>
                  <a:pt x="2319" y="1286"/>
                  <a:pt x="2319" y="1286"/>
                </a:cubicBezTo>
                <a:lnTo>
                  <a:pt x="2239" y="1364"/>
                </a:lnTo>
                <a:close/>
              </a:path>
            </a:pathLst>
          </a:custGeom>
          <a:solidFill>
            <a:srgbClr val="1D323E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1D323E"/>
              </a:solidFill>
            </a:endParaRPr>
          </a:p>
        </p:txBody>
      </p:sp>
      <p:sp>
        <p:nvSpPr>
          <p:cNvPr id="38" name="咖啡"/>
          <p:cNvSpPr/>
          <p:nvPr/>
        </p:nvSpPr>
        <p:spPr bwMode="auto">
          <a:xfrm>
            <a:off x="9933660" y="3386985"/>
            <a:ext cx="875096" cy="875096"/>
          </a:xfrm>
          <a:custGeom>
            <a:avLst/>
            <a:gdLst>
              <a:gd name="T0" fmla="*/ 1479542 w 2700"/>
              <a:gd name="T1" fmla="*/ 1396279 h 2780"/>
              <a:gd name="T2" fmla="*/ 1438139 w 2700"/>
              <a:gd name="T3" fmla="*/ 1405346 h 2780"/>
              <a:gd name="T4" fmla="*/ 1428435 w 2700"/>
              <a:gd name="T5" fmla="*/ 1407289 h 2780"/>
              <a:gd name="T6" fmla="*/ 1388324 w 2700"/>
              <a:gd name="T7" fmla="*/ 1411174 h 2780"/>
              <a:gd name="T8" fmla="*/ 1387678 w 2700"/>
              <a:gd name="T9" fmla="*/ 1411174 h 2780"/>
              <a:gd name="T10" fmla="*/ 1347568 w 2700"/>
              <a:gd name="T11" fmla="*/ 1409879 h 2780"/>
              <a:gd name="T12" fmla="*/ 1339157 w 2700"/>
              <a:gd name="T13" fmla="*/ 1409232 h 2780"/>
              <a:gd name="T14" fmla="*/ 1300988 w 2700"/>
              <a:gd name="T15" fmla="*/ 1403403 h 2780"/>
              <a:gd name="T16" fmla="*/ 1101085 w 2700"/>
              <a:gd name="T17" fmla="*/ 1652739 h 2780"/>
              <a:gd name="T18" fmla="*/ 536310 w 2700"/>
              <a:gd name="T19" fmla="*/ 1652739 h 2780"/>
              <a:gd name="T20" fmla="*/ 177907 w 2700"/>
              <a:gd name="T21" fmla="*/ 942942 h 2780"/>
              <a:gd name="T22" fmla="*/ 177907 w 2700"/>
              <a:gd name="T23" fmla="*/ 939704 h 2780"/>
              <a:gd name="T24" fmla="*/ 177907 w 2700"/>
              <a:gd name="T25" fmla="*/ 937761 h 2780"/>
              <a:gd name="T26" fmla="*/ 176614 w 2700"/>
              <a:gd name="T27" fmla="*/ 901494 h 2780"/>
              <a:gd name="T28" fmla="*/ 177907 w 2700"/>
              <a:gd name="T29" fmla="*/ 901494 h 2780"/>
              <a:gd name="T30" fmla="*/ 273007 w 2700"/>
              <a:gd name="T31" fmla="*/ 792045 h 2780"/>
              <a:gd name="T32" fmla="*/ 1357919 w 2700"/>
              <a:gd name="T33" fmla="*/ 792045 h 2780"/>
              <a:gd name="T34" fmla="*/ 1451077 w 2700"/>
              <a:gd name="T35" fmla="*/ 884656 h 2780"/>
              <a:gd name="T36" fmla="*/ 1451077 w 2700"/>
              <a:gd name="T37" fmla="*/ 884656 h 2780"/>
              <a:gd name="T38" fmla="*/ 1494422 w 2700"/>
              <a:gd name="T39" fmla="*/ 889189 h 2780"/>
              <a:gd name="T40" fmla="*/ 1497657 w 2700"/>
              <a:gd name="T41" fmla="*/ 889837 h 2780"/>
              <a:gd name="T42" fmla="*/ 1575289 w 2700"/>
              <a:gd name="T43" fmla="*/ 913799 h 2780"/>
              <a:gd name="T44" fmla="*/ 1579818 w 2700"/>
              <a:gd name="T45" fmla="*/ 915741 h 2780"/>
              <a:gd name="T46" fmla="*/ 1612164 w 2700"/>
              <a:gd name="T47" fmla="*/ 934523 h 2780"/>
              <a:gd name="T48" fmla="*/ 1612811 w 2700"/>
              <a:gd name="T49" fmla="*/ 935170 h 2780"/>
              <a:gd name="T50" fmla="*/ 1641923 w 2700"/>
              <a:gd name="T51" fmla="*/ 957837 h 2780"/>
              <a:gd name="T52" fmla="*/ 1647099 w 2700"/>
              <a:gd name="T53" fmla="*/ 962370 h 2780"/>
              <a:gd name="T54" fmla="*/ 1670389 w 2700"/>
              <a:gd name="T55" fmla="*/ 988275 h 2780"/>
              <a:gd name="T56" fmla="*/ 1671035 w 2700"/>
              <a:gd name="T57" fmla="*/ 989571 h 2780"/>
              <a:gd name="T58" fmla="*/ 1689797 w 2700"/>
              <a:gd name="T59" fmla="*/ 1019361 h 2780"/>
              <a:gd name="T60" fmla="*/ 1693678 w 2700"/>
              <a:gd name="T61" fmla="*/ 1026485 h 2780"/>
              <a:gd name="T62" fmla="*/ 1706617 w 2700"/>
              <a:gd name="T63" fmla="*/ 1059514 h 2780"/>
              <a:gd name="T64" fmla="*/ 1479542 w 2700"/>
              <a:gd name="T65" fmla="*/ 1396279 h 2780"/>
              <a:gd name="T66" fmla="*/ 478086 w 2700"/>
              <a:gd name="T67" fmla="*/ 901494 h 2780"/>
              <a:gd name="T68" fmla="*/ 319586 w 2700"/>
              <a:gd name="T69" fmla="*/ 901494 h 2780"/>
              <a:gd name="T70" fmla="*/ 601650 w 2700"/>
              <a:gd name="T71" fmla="*/ 1558833 h 2780"/>
              <a:gd name="T72" fmla="*/ 478086 w 2700"/>
              <a:gd name="T73" fmla="*/ 901494 h 2780"/>
              <a:gd name="T74" fmla="*/ 1591462 w 2700"/>
              <a:gd name="T75" fmla="*/ 1093838 h 2780"/>
              <a:gd name="T76" fmla="*/ 1451077 w 2700"/>
              <a:gd name="T77" fmla="*/ 987628 h 2780"/>
              <a:gd name="T78" fmla="*/ 1355331 w 2700"/>
              <a:gd name="T79" fmla="*/ 1306907 h 2780"/>
              <a:gd name="T80" fmla="*/ 1370857 w 2700"/>
              <a:gd name="T81" fmla="*/ 1308850 h 2780"/>
              <a:gd name="T82" fmla="*/ 1377974 w 2700"/>
              <a:gd name="T83" fmla="*/ 1309497 h 2780"/>
              <a:gd name="T84" fmla="*/ 1409026 w 2700"/>
              <a:gd name="T85" fmla="*/ 1308850 h 2780"/>
              <a:gd name="T86" fmla="*/ 1418084 w 2700"/>
              <a:gd name="T87" fmla="*/ 1307555 h 2780"/>
              <a:gd name="T88" fmla="*/ 1451724 w 2700"/>
              <a:gd name="T89" fmla="*/ 1300431 h 2780"/>
              <a:gd name="T90" fmla="*/ 1591462 w 2700"/>
              <a:gd name="T91" fmla="*/ 1093838 h 2780"/>
              <a:gd name="T92" fmla="*/ 907004 w 2700"/>
              <a:gd name="T93" fmla="*/ 735054 h 2780"/>
              <a:gd name="T94" fmla="*/ 859778 w 2700"/>
              <a:gd name="T95" fmla="*/ 345832 h 2780"/>
              <a:gd name="T96" fmla="*/ 999516 w 2700"/>
              <a:gd name="T97" fmla="*/ 0 h 2780"/>
              <a:gd name="T98" fmla="*/ 907004 w 2700"/>
              <a:gd name="T99" fmla="*/ 735054 h 2780"/>
              <a:gd name="T100" fmla="*/ 663109 w 2700"/>
              <a:gd name="T101" fmla="*/ 735054 h 2780"/>
              <a:gd name="T102" fmla="*/ 624293 w 2700"/>
              <a:gd name="T103" fmla="*/ 419013 h 2780"/>
              <a:gd name="T104" fmla="*/ 738801 w 2700"/>
              <a:gd name="T105" fmla="*/ 135354 h 2780"/>
              <a:gd name="T106" fmla="*/ 663109 w 2700"/>
              <a:gd name="T107" fmla="*/ 735054 h 2780"/>
              <a:gd name="T108" fmla="*/ 1462722 w 2700"/>
              <a:gd name="T109" fmla="*/ 1800397 h 2780"/>
              <a:gd name="T110" fmla="*/ 130034 w 2700"/>
              <a:gd name="T111" fmla="*/ 1800397 h 2780"/>
              <a:gd name="T112" fmla="*/ 18761 w 2700"/>
              <a:gd name="T113" fmla="*/ 1692891 h 2780"/>
              <a:gd name="T114" fmla="*/ 1561056 w 2700"/>
              <a:gd name="T115" fmla="*/ 1692891 h 2780"/>
              <a:gd name="T116" fmla="*/ 1462722 w 2700"/>
              <a:gd name="T117" fmla="*/ 1800397 h 278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700" h="2780">
                <a:moveTo>
                  <a:pt x="2287" y="2156"/>
                </a:moveTo>
                <a:cubicBezTo>
                  <a:pt x="2266" y="2162"/>
                  <a:pt x="2244" y="2167"/>
                  <a:pt x="2223" y="2170"/>
                </a:cubicBezTo>
                <a:cubicBezTo>
                  <a:pt x="2218" y="2171"/>
                  <a:pt x="2213" y="2172"/>
                  <a:pt x="2208" y="2173"/>
                </a:cubicBezTo>
                <a:cubicBezTo>
                  <a:pt x="2187" y="2176"/>
                  <a:pt x="2166" y="2178"/>
                  <a:pt x="2146" y="2179"/>
                </a:cubicBezTo>
                <a:cubicBezTo>
                  <a:pt x="2145" y="2179"/>
                  <a:pt x="2145" y="2179"/>
                  <a:pt x="2145" y="2179"/>
                </a:cubicBezTo>
                <a:cubicBezTo>
                  <a:pt x="2124" y="2180"/>
                  <a:pt x="2103" y="2179"/>
                  <a:pt x="2083" y="2177"/>
                </a:cubicBezTo>
                <a:cubicBezTo>
                  <a:pt x="2079" y="2177"/>
                  <a:pt x="2074" y="2176"/>
                  <a:pt x="2070" y="2176"/>
                </a:cubicBezTo>
                <a:cubicBezTo>
                  <a:pt x="2050" y="2174"/>
                  <a:pt x="2030" y="2171"/>
                  <a:pt x="2011" y="2167"/>
                </a:cubicBezTo>
                <a:cubicBezTo>
                  <a:pt x="1935" y="2278"/>
                  <a:pt x="1834" y="2435"/>
                  <a:pt x="1702" y="2552"/>
                </a:cubicBezTo>
                <a:cubicBezTo>
                  <a:pt x="1669" y="2552"/>
                  <a:pt x="866" y="2552"/>
                  <a:pt x="829" y="2552"/>
                </a:cubicBezTo>
                <a:cubicBezTo>
                  <a:pt x="364" y="2311"/>
                  <a:pt x="288" y="1656"/>
                  <a:pt x="275" y="1456"/>
                </a:cubicBezTo>
                <a:cubicBezTo>
                  <a:pt x="275" y="1455"/>
                  <a:pt x="275" y="1453"/>
                  <a:pt x="275" y="1451"/>
                </a:cubicBezTo>
                <a:cubicBezTo>
                  <a:pt x="275" y="1448"/>
                  <a:pt x="275" y="1448"/>
                  <a:pt x="275" y="1448"/>
                </a:cubicBezTo>
                <a:cubicBezTo>
                  <a:pt x="273" y="1413"/>
                  <a:pt x="273" y="1392"/>
                  <a:pt x="273" y="1392"/>
                </a:cubicBezTo>
                <a:cubicBezTo>
                  <a:pt x="275" y="1392"/>
                  <a:pt x="275" y="1392"/>
                  <a:pt x="275" y="1392"/>
                </a:cubicBezTo>
                <a:cubicBezTo>
                  <a:pt x="275" y="1311"/>
                  <a:pt x="340" y="1223"/>
                  <a:pt x="422" y="1223"/>
                </a:cubicBezTo>
                <a:cubicBezTo>
                  <a:pt x="2099" y="1223"/>
                  <a:pt x="2099" y="1223"/>
                  <a:pt x="2099" y="1223"/>
                </a:cubicBezTo>
                <a:cubicBezTo>
                  <a:pt x="2171" y="1223"/>
                  <a:pt x="2231" y="1297"/>
                  <a:pt x="2243" y="1366"/>
                </a:cubicBezTo>
                <a:cubicBezTo>
                  <a:pt x="2243" y="1366"/>
                  <a:pt x="2243" y="1366"/>
                  <a:pt x="2243" y="1366"/>
                </a:cubicBezTo>
                <a:cubicBezTo>
                  <a:pt x="2266" y="1367"/>
                  <a:pt x="2288" y="1369"/>
                  <a:pt x="2310" y="1373"/>
                </a:cubicBezTo>
                <a:cubicBezTo>
                  <a:pt x="2312" y="1373"/>
                  <a:pt x="2313" y="1373"/>
                  <a:pt x="2315" y="1374"/>
                </a:cubicBezTo>
                <a:cubicBezTo>
                  <a:pt x="2357" y="1381"/>
                  <a:pt x="2398" y="1393"/>
                  <a:pt x="2435" y="1411"/>
                </a:cubicBezTo>
                <a:cubicBezTo>
                  <a:pt x="2437" y="1412"/>
                  <a:pt x="2439" y="1413"/>
                  <a:pt x="2442" y="1414"/>
                </a:cubicBezTo>
                <a:cubicBezTo>
                  <a:pt x="2459" y="1423"/>
                  <a:pt x="2477" y="1432"/>
                  <a:pt x="2492" y="1443"/>
                </a:cubicBezTo>
                <a:cubicBezTo>
                  <a:pt x="2493" y="1443"/>
                  <a:pt x="2493" y="1443"/>
                  <a:pt x="2493" y="1444"/>
                </a:cubicBezTo>
                <a:cubicBezTo>
                  <a:pt x="2509" y="1454"/>
                  <a:pt x="2524" y="1466"/>
                  <a:pt x="2538" y="1479"/>
                </a:cubicBezTo>
                <a:cubicBezTo>
                  <a:pt x="2541" y="1481"/>
                  <a:pt x="2543" y="1484"/>
                  <a:pt x="2546" y="1486"/>
                </a:cubicBezTo>
                <a:cubicBezTo>
                  <a:pt x="2559" y="1499"/>
                  <a:pt x="2571" y="1512"/>
                  <a:pt x="2582" y="1526"/>
                </a:cubicBezTo>
                <a:cubicBezTo>
                  <a:pt x="2582" y="1526"/>
                  <a:pt x="2583" y="1527"/>
                  <a:pt x="2583" y="1528"/>
                </a:cubicBezTo>
                <a:cubicBezTo>
                  <a:pt x="2594" y="1542"/>
                  <a:pt x="2604" y="1558"/>
                  <a:pt x="2612" y="1574"/>
                </a:cubicBezTo>
                <a:cubicBezTo>
                  <a:pt x="2614" y="1577"/>
                  <a:pt x="2616" y="1581"/>
                  <a:pt x="2618" y="1585"/>
                </a:cubicBezTo>
                <a:cubicBezTo>
                  <a:pt x="2626" y="1602"/>
                  <a:pt x="2633" y="1619"/>
                  <a:pt x="2638" y="1636"/>
                </a:cubicBezTo>
                <a:cubicBezTo>
                  <a:pt x="2700" y="1848"/>
                  <a:pt x="2543" y="2081"/>
                  <a:pt x="2287" y="2156"/>
                </a:cubicBezTo>
                <a:close/>
                <a:moveTo>
                  <a:pt x="739" y="1392"/>
                </a:moveTo>
                <a:cubicBezTo>
                  <a:pt x="494" y="1392"/>
                  <a:pt x="494" y="1392"/>
                  <a:pt x="494" y="1392"/>
                </a:cubicBezTo>
                <a:cubicBezTo>
                  <a:pt x="494" y="1392"/>
                  <a:pt x="462" y="2161"/>
                  <a:pt x="930" y="2407"/>
                </a:cubicBezTo>
                <a:cubicBezTo>
                  <a:pt x="565" y="1693"/>
                  <a:pt x="739" y="1392"/>
                  <a:pt x="739" y="1392"/>
                </a:cubicBezTo>
                <a:close/>
                <a:moveTo>
                  <a:pt x="2460" y="1689"/>
                </a:moveTo>
                <a:cubicBezTo>
                  <a:pt x="2433" y="1597"/>
                  <a:pt x="2347" y="1537"/>
                  <a:pt x="2243" y="1525"/>
                </a:cubicBezTo>
                <a:cubicBezTo>
                  <a:pt x="2237" y="1643"/>
                  <a:pt x="2203" y="1825"/>
                  <a:pt x="2095" y="2018"/>
                </a:cubicBezTo>
                <a:cubicBezTo>
                  <a:pt x="2103" y="2019"/>
                  <a:pt x="2111" y="2021"/>
                  <a:pt x="2119" y="2021"/>
                </a:cubicBezTo>
                <a:cubicBezTo>
                  <a:pt x="2123" y="2021"/>
                  <a:pt x="2126" y="2022"/>
                  <a:pt x="2130" y="2022"/>
                </a:cubicBezTo>
                <a:cubicBezTo>
                  <a:pt x="2146" y="2023"/>
                  <a:pt x="2162" y="2022"/>
                  <a:pt x="2178" y="2021"/>
                </a:cubicBezTo>
                <a:cubicBezTo>
                  <a:pt x="2183" y="2020"/>
                  <a:pt x="2187" y="2020"/>
                  <a:pt x="2192" y="2019"/>
                </a:cubicBezTo>
                <a:cubicBezTo>
                  <a:pt x="2209" y="2017"/>
                  <a:pt x="2227" y="2013"/>
                  <a:pt x="2244" y="2008"/>
                </a:cubicBezTo>
                <a:cubicBezTo>
                  <a:pt x="2401" y="1962"/>
                  <a:pt x="2498" y="1819"/>
                  <a:pt x="2460" y="1689"/>
                </a:cubicBezTo>
                <a:close/>
                <a:moveTo>
                  <a:pt x="1402" y="1135"/>
                </a:moveTo>
                <a:cubicBezTo>
                  <a:pt x="1716" y="713"/>
                  <a:pt x="1402" y="608"/>
                  <a:pt x="1329" y="534"/>
                </a:cubicBezTo>
                <a:cubicBezTo>
                  <a:pt x="1255" y="460"/>
                  <a:pt x="1187" y="59"/>
                  <a:pt x="1545" y="0"/>
                </a:cubicBezTo>
                <a:cubicBezTo>
                  <a:pt x="1142" y="412"/>
                  <a:pt x="2182" y="605"/>
                  <a:pt x="1402" y="1135"/>
                </a:cubicBezTo>
                <a:close/>
                <a:moveTo>
                  <a:pt x="1025" y="1135"/>
                </a:moveTo>
                <a:cubicBezTo>
                  <a:pt x="1282" y="789"/>
                  <a:pt x="1025" y="707"/>
                  <a:pt x="965" y="647"/>
                </a:cubicBezTo>
                <a:cubicBezTo>
                  <a:pt x="905" y="587"/>
                  <a:pt x="849" y="257"/>
                  <a:pt x="1142" y="209"/>
                </a:cubicBezTo>
                <a:cubicBezTo>
                  <a:pt x="813" y="546"/>
                  <a:pt x="1664" y="701"/>
                  <a:pt x="1025" y="1135"/>
                </a:cubicBezTo>
                <a:close/>
                <a:moveTo>
                  <a:pt x="2261" y="2780"/>
                </a:moveTo>
                <a:cubicBezTo>
                  <a:pt x="2099" y="2780"/>
                  <a:pt x="402" y="2780"/>
                  <a:pt x="201" y="2780"/>
                </a:cubicBezTo>
                <a:cubicBezTo>
                  <a:pt x="0" y="2780"/>
                  <a:pt x="29" y="2614"/>
                  <a:pt x="29" y="2614"/>
                </a:cubicBezTo>
                <a:cubicBezTo>
                  <a:pt x="2413" y="2614"/>
                  <a:pt x="2413" y="2614"/>
                  <a:pt x="2413" y="2614"/>
                </a:cubicBezTo>
                <a:cubicBezTo>
                  <a:pt x="2413" y="2614"/>
                  <a:pt x="2422" y="2780"/>
                  <a:pt x="2261" y="2780"/>
                </a:cubicBezTo>
                <a:close/>
              </a:path>
            </a:pathLst>
          </a:custGeom>
          <a:solidFill>
            <a:srgbClr val="1D323E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1D323E"/>
              </a:solidFill>
            </a:endParaRPr>
          </a:p>
        </p:txBody>
      </p:sp>
      <p:sp>
        <p:nvSpPr>
          <p:cNvPr id="39" name="扳手"/>
          <p:cNvSpPr/>
          <p:nvPr/>
        </p:nvSpPr>
        <p:spPr bwMode="auto">
          <a:xfrm>
            <a:off x="7271700" y="3495688"/>
            <a:ext cx="745365" cy="745365"/>
          </a:xfrm>
          <a:custGeom>
            <a:avLst/>
            <a:gdLst>
              <a:gd name="T0" fmla="*/ 1166395 w 3845"/>
              <a:gd name="T1" fmla="*/ 911373 h 3810"/>
              <a:gd name="T2" fmla="*/ 1340582 w 3845"/>
              <a:gd name="T3" fmla="*/ 945561 h 3810"/>
              <a:gd name="T4" fmla="*/ 1800397 w 3845"/>
              <a:gd name="T5" fmla="*/ 485660 h 3810"/>
              <a:gd name="T6" fmla="*/ 1793842 w 3845"/>
              <a:gd name="T7" fmla="*/ 407917 h 3810"/>
              <a:gd name="T8" fmla="*/ 1467476 w 3845"/>
              <a:gd name="T9" fmla="*/ 757292 h 3810"/>
              <a:gd name="T10" fmla="*/ 1159371 w 3845"/>
              <a:gd name="T11" fmla="*/ 701561 h 3810"/>
              <a:gd name="T12" fmla="*/ 1053548 w 3845"/>
              <a:gd name="T13" fmla="*/ 406512 h 3810"/>
              <a:gd name="T14" fmla="*/ 1405199 w 3845"/>
              <a:gd name="T15" fmla="*/ 30442 h 3810"/>
              <a:gd name="T16" fmla="*/ 1340582 w 3845"/>
              <a:gd name="T17" fmla="*/ 25290 h 3810"/>
              <a:gd name="T18" fmla="*/ 880766 w 3845"/>
              <a:gd name="T19" fmla="*/ 485660 h 3810"/>
              <a:gd name="T20" fmla="*/ 919162 w 3845"/>
              <a:gd name="T21" fmla="*/ 669246 h 3810"/>
              <a:gd name="T22" fmla="*/ 480418 w 3845"/>
              <a:gd name="T23" fmla="*/ 1205485 h 3810"/>
              <a:gd name="T24" fmla="*/ 398475 w 3845"/>
              <a:gd name="T25" fmla="*/ 1193309 h 3810"/>
              <a:gd name="T26" fmla="*/ 114720 w 3845"/>
              <a:gd name="T27" fmla="*/ 1477586 h 3810"/>
              <a:gd name="T28" fmla="*/ 398475 w 3845"/>
              <a:gd name="T29" fmla="*/ 1761395 h 3810"/>
              <a:gd name="T30" fmla="*/ 682699 w 3845"/>
              <a:gd name="T31" fmla="*/ 1477586 h 3810"/>
              <a:gd name="T32" fmla="*/ 661628 w 3845"/>
              <a:gd name="T33" fmla="*/ 1370338 h 3810"/>
              <a:gd name="T34" fmla="*/ 1166395 w 3845"/>
              <a:gd name="T35" fmla="*/ 911373 h 3810"/>
              <a:gd name="T36" fmla="*/ 398475 w 3845"/>
              <a:gd name="T37" fmla="*/ 1628389 h 3810"/>
              <a:gd name="T38" fmla="*/ 247701 w 3845"/>
              <a:gd name="T39" fmla="*/ 1477586 h 3810"/>
              <a:gd name="T40" fmla="*/ 398475 w 3845"/>
              <a:gd name="T41" fmla="*/ 1326315 h 3810"/>
              <a:gd name="T42" fmla="*/ 549718 w 3845"/>
              <a:gd name="T43" fmla="*/ 1477586 h 3810"/>
              <a:gd name="T44" fmla="*/ 398475 w 3845"/>
              <a:gd name="T45" fmla="*/ 1628389 h 3810"/>
              <a:gd name="T46" fmla="*/ 426102 w 3845"/>
              <a:gd name="T47" fmla="*/ 554973 h 3810"/>
              <a:gd name="T48" fmla="*/ 694874 w 3845"/>
              <a:gd name="T49" fmla="*/ 830820 h 3810"/>
              <a:gd name="T50" fmla="*/ 824109 w 3845"/>
              <a:gd name="T51" fmla="*/ 701561 h 3810"/>
              <a:gd name="T52" fmla="*/ 554869 w 3845"/>
              <a:gd name="T53" fmla="*/ 425713 h 3810"/>
              <a:gd name="T54" fmla="*/ 619486 w 3845"/>
              <a:gd name="T55" fmla="*/ 361084 h 3810"/>
              <a:gd name="T56" fmla="*/ 258471 w 3845"/>
              <a:gd name="T57" fmla="*/ 0 h 3810"/>
              <a:gd name="T58" fmla="*/ 0 w 3845"/>
              <a:gd name="T59" fmla="*/ 258051 h 3810"/>
              <a:gd name="T60" fmla="*/ 361484 w 3845"/>
              <a:gd name="T61" fmla="*/ 619134 h 3810"/>
              <a:gd name="T62" fmla="*/ 426102 w 3845"/>
              <a:gd name="T63" fmla="*/ 554973 h 3810"/>
              <a:gd name="T64" fmla="*/ 889663 w 3845"/>
              <a:gd name="T65" fmla="*/ 1296342 h 3810"/>
              <a:gd name="T66" fmla="*/ 890131 w 3845"/>
              <a:gd name="T67" fmla="*/ 1296342 h 3810"/>
              <a:gd name="T68" fmla="*/ 889663 w 3845"/>
              <a:gd name="T69" fmla="*/ 1296342 h 3810"/>
              <a:gd name="T70" fmla="*/ 1263321 w 3845"/>
              <a:gd name="T71" fmla="*/ 971788 h 3810"/>
              <a:gd name="T72" fmla="*/ 890131 w 3845"/>
              <a:gd name="T73" fmla="*/ 1296342 h 3810"/>
              <a:gd name="T74" fmla="*/ 1297035 w 3845"/>
              <a:gd name="T75" fmla="*/ 1713157 h 3810"/>
              <a:gd name="T76" fmla="*/ 1555037 w 3845"/>
              <a:gd name="T77" fmla="*/ 1713157 h 3810"/>
              <a:gd name="T78" fmla="*/ 1658519 w 3845"/>
              <a:gd name="T79" fmla="*/ 1610124 h 3810"/>
              <a:gd name="T80" fmla="*/ 1658519 w 3845"/>
              <a:gd name="T81" fmla="*/ 1352073 h 3810"/>
              <a:gd name="T82" fmla="*/ 1263321 w 3845"/>
              <a:gd name="T83" fmla="*/ 971788 h 3810"/>
              <a:gd name="T84" fmla="*/ 1441254 w 3845"/>
              <a:gd name="T85" fmla="*/ 1641970 h 3810"/>
              <a:gd name="T86" fmla="*/ 1376636 w 3845"/>
              <a:gd name="T87" fmla="*/ 1641970 h 3810"/>
              <a:gd name="T88" fmla="*/ 1044652 w 3845"/>
              <a:gd name="T89" fmla="*/ 1310392 h 3810"/>
              <a:gd name="T90" fmla="*/ 1044652 w 3845"/>
              <a:gd name="T91" fmla="*/ 1245293 h 3810"/>
              <a:gd name="T92" fmla="*/ 1109738 w 3845"/>
              <a:gd name="T93" fmla="*/ 1245293 h 3810"/>
              <a:gd name="T94" fmla="*/ 1441254 w 3845"/>
              <a:gd name="T95" fmla="*/ 1577340 h 3810"/>
              <a:gd name="T96" fmla="*/ 1441254 w 3845"/>
              <a:gd name="T97" fmla="*/ 1641970 h 3810"/>
              <a:gd name="T98" fmla="*/ 1587346 w 3845"/>
              <a:gd name="T99" fmla="*/ 1495851 h 3810"/>
              <a:gd name="T100" fmla="*/ 1522260 w 3845"/>
              <a:gd name="T101" fmla="*/ 1495851 h 3810"/>
              <a:gd name="T102" fmla="*/ 1190744 w 3845"/>
              <a:gd name="T103" fmla="*/ 1164272 h 3810"/>
              <a:gd name="T104" fmla="*/ 1190744 w 3845"/>
              <a:gd name="T105" fmla="*/ 1099642 h 3810"/>
              <a:gd name="T106" fmla="*/ 1255830 w 3845"/>
              <a:gd name="T107" fmla="*/ 1099642 h 3810"/>
              <a:gd name="T108" fmla="*/ 1587346 w 3845"/>
              <a:gd name="T109" fmla="*/ 1431221 h 3810"/>
              <a:gd name="T110" fmla="*/ 1587346 w 3845"/>
              <a:gd name="T111" fmla="*/ 1495851 h 381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845" h="3810">
                <a:moveTo>
                  <a:pt x="2491" y="1946"/>
                </a:moveTo>
                <a:cubicBezTo>
                  <a:pt x="2606" y="1993"/>
                  <a:pt x="2731" y="2019"/>
                  <a:pt x="2863" y="2019"/>
                </a:cubicBezTo>
                <a:cubicBezTo>
                  <a:pt x="3405" y="2019"/>
                  <a:pt x="3845" y="1579"/>
                  <a:pt x="3845" y="1037"/>
                </a:cubicBezTo>
                <a:cubicBezTo>
                  <a:pt x="3845" y="980"/>
                  <a:pt x="3840" y="925"/>
                  <a:pt x="3831" y="871"/>
                </a:cubicBezTo>
                <a:cubicBezTo>
                  <a:pt x="3134" y="1617"/>
                  <a:pt x="3134" y="1617"/>
                  <a:pt x="3134" y="1617"/>
                </a:cubicBezTo>
                <a:cubicBezTo>
                  <a:pt x="2476" y="1498"/>
                  <a:pt x="2476" y="1498"/>
                  <a:pt x="2476" y="1498"/>
                </a:cubicBezTo>
                <a:cubicBezTo>
                  <a:pt x="2250" y="868"/>
                  <a:pt x="2250" y="868"/>
                  <a:pt x="2250" y="868"/>
                </a:cubicBezTo>
                <a:cubicBezTo>
                  <a:pt x="3001" y="65"/>
                  <a:pt x="3001" y="65"/>
                  <a:pt x="3001" y="65"/>
                </a:cubicBezTo>
                <a:cubicBezTo>
                  <a:pt x="2956" y="59"/>
                  <a:pt x="2910" y="54"/>
                  <a:pt x="2863" y="54"/>
                </a:cubicBezTo>
                <a:cubicBezTo>
                  <a:pt x="2320" y="54"/>
                  <a:pt x="1881" y="494"/>
                  <a:pt x="1881" y="1037"/>
                </a:cubicBezTo>
                <a:cubicBezTo>
                  <a:pt x="1881" y="1176"/>
                  <a:pt x="1910" y="1309"/>
                  <a:pt x="1963" y="1429"/>
                </a:cubicBezTo>
                <a:cubicBezTo>
                  <a:pt x="1659" y="1963"/>
                  <a:pt x="1205" y="2409"/>
                  <a:pt x="1026" y="2574"/>
                </a:cubicBezTo>
                <a:cubicBezTo>
                  <a:pt x="971" y="2557"/>
                  <a:pt x="912" y="2548"/>
                  <a:pt x="851" y="2548"/>
                </a:cubicBezTo>
                <a:cubicBezTo>
                  <a:pt x="516" y="2548"/>
                  <a:pt x="245" y="2820"/>
                  <a:pt x="245" y="3155"/>
                </a:cubicBezTo>
                <a:cubicBezTo>
                  <a:pt x="245" y="3490"/>
                  <a:pt x="516" y="3761"/>
                  <a:pt x="851" y="3761"/>
                </a:cubicBezTo>
                <a:cubicBezTo>
                  <a:pt x="1186" y="3761"/>
                  <a:pt x="1458" y="3490"/>
                  <a:pt x="1458" y="3155"/>
                </a:cubicBezTo>
                <a:cubicBezTo>
                  <a:pt x="1458" y="3074"/>
                  <a:pt x="1442" y="2997"/>
                  <a:pt x="1413" y="2926"/>
                </a:cubicBezTo>
                <a:cubicBezTo>
                  <a:pt x="1548" y="2747"/>
                  <a:pt x="1914" y="2308"/>
                  <a:pt x="2491" y="1946"/>
                </a:cubicBezTo>
                <a:close/>
                <a:moveTo>
                  <a:pt x="851" y="3477"/>
                </a:moveTo>
                <a:cubicBezTo>
                  <a:pt x="673" y="3477"/>
                  <a:pt x="529" y="3333"/>
                  <a:pt x="529" y="3155"/>
                </a:cubicBezTo>
                <a:cubicBezTo>
                  <a:pt x="529" y="2976"/>
                  <a:pt x="673" y="2832"/>
                  <a:pt x="851" y="2832"/>
                </a:cubicBezTo>
                <a:cubicBezTo>
                  <a:pt x="1029" y="2832"/>
                  <a:pt x="1174" y="2976"/>
                  <a:pt x="1174" y="3155"/>
                </a:cubicBezTo>
                <a:cubicBezTo>
                  <a:pt x="1174" y="3333"/>
                  <a:pt x="1029" y="3477"/>
                  <a:pt x="851" y="3477"/>
                </a:cubicBezTo>
                <a:close/>
                <a:moveTo>
                  <a:pt x="910" y="1185"/>
                </a:moveTo>
                <a:cubicBezTo>
                  <a:pt x="1484" y="1774"/>
                  <a:pt x="1484" y="1774"/>
                  <a:pt x="1484" y="1774"/>
                </a:cubicBezTo>
                <a:cubicBezTo>
                  <a:pt x="1760" y="1498"/>
                  <a:pt x="1760" y="1498"/>
                  <a:pt x="1760" y="1498"/>
                </a:cubicBezTo>
                <a:cubicBezTo>
                  <a:pt x="1185" y="909"/>
                  <a:pt x="1185" y="909"/>
                  <a:pt x="1185" y="909"/>
                </a:cubicBezTo>
                <a:cubicBezTo>
                  <a:pt x="1323" y="771"/>
                  <a:pt x="1323" y="771"/>
                  <a:pt x="1323" y="771"/>
                </a:cubicBezTo>
                <a:cubicBezTo>
                  <a:pt x="552" y="0"/>
                  <a:pt x="552" y="0"/>
                  <a:pt x="552" y="0"/>
                </a:cubicBezTo>
                <a:cubicBezTo>
                  <a:pt x="0" y="551"/>
                  <a:pt x="0" y="551"/>
                  <a:pt x="0" y="551"/>
                </a:cubicBezTo>
                <a:cubicBezTo>
                  <a:pt x="772" y="1322"/>
                  <a:pt x="772" y="1322"/>
                  <a:pt x="772" y="1322"/>
                </a:cubicBezTo>
                <a:lnTo>
                  <a:pt x="910" y="1185"/>
                </a:lnTo>
                <a:close/>
                <a:moveTo>
                  <a:pt x="1900" y="2768"/>
                </a:moveTo>
                <a:cubicBezTo>
                  <a:pt x="1900" y="2768"/>
                  <a:pt x="1901" y="2768"/>
                  <a:pt x="1901" y="2768"/>
                </a:cubicBezTo>
                <a:cubicBezTo>
                  <a:pt x="1900" y="2767"/>
                  <a:pt x="1900" y="2768"/>
                  <a:pt x="1900" y="2768"/>
                </a:cubicBezTo>
                <a:close/>
                <a:moveTo>
                  <a:pt x="2698" y="2075"/>
                </a:moveTo>
                <a:cubicBezTo>
                  <a:pt x="2698" y="2075"/>
                  <a:pt x="2225" y="2203"/>
                  <a:pt x="1901" y="2768"/>
                </a:cubicBezTo>
                <a:cubicBezTo>
                  <a:pt x="1926" y="2776"/>
                  <a:pt x="2770" y="3658"/>
                  <a:pt x="2770" y="3658"/>
                </a:cubicBezTo>
                <a:cubicBezTo>
                  <a:pt x="2923" y="3810"/>
                  <a:pt x="3169" y="3810"/>
                  <a:pt x="3321" y="3658"/>
                </a:cubicBezTo>
                <a:cubicBezTo>
                  <a:pt x="3542" y="3438"/>
                  <a:pt x="3542" y="3438"/>
                  <a:pt x="3542" y="3438"/>
                </a:cubicBezTo>
                <a:cubicBezTo>
                  <a:pt x="3694" y="3285"/>
                  <a:pt x="3694" y="3039"/>
                  <a:pt x="3542" y="2887"/>
                </a:cubicBezTo>
                <a:lnTo>
                  <a:pt x="2698" y="2075"/>
                </a:lnTo>
                <a:close/>
                <a:moveTo>
                  <a:pt x="3078" y="3506"/>
                </a:moveTo>
                <a:cubicBezTo>
                  <a:pt x="3040" y="3544"/>
                  <a:pt x="2978" y="3544"/>
                  <a:pt x="2940" y="3506"/>
                </a:cubicBezTo>
                <a:cubicBezTo>
                  <a:pt x="2231" y="2798"/>
                  <a:pt x="2231" y="2798"/>
                  <a:pt x="2231" y="2798"/>
                </a:cubicBezTo>
                <a:cubicBezTo>
                  <a:pt x="2193" y="2760"/>
                  <a:pt x="2193" y="2698"/>
                  <a:pt x="2231" y="2659"/>
                </a:cubicBezTo>
                <a:cubicBezTo>
                  <a:pt x="2270" y="2621"/>
                  <a:pt x="2332" y="2621"/>
                  <a:pt x="2370" y="2659"/>
                </a:cubicBezTo>
                <a:cubicBezTo>
                  <a:pt x="3078" y="3368"/>
                  <a:pt x="3078" y="3368"/>
                  <a:pt x="3078" y="3368"/>
                </a:cubicBezTo>
                <a:cubicBezTo>
                  <a:pt x="3116" y="3406"/>
                  <a:pt x="3116" y="3468"/>
                  <a:pt x="3078" y="3506"/>
                </a:cubicBezTo>
                <a:close/>
                <a:moveTo>
                  <a:pt x="3390" y="3194"/>
                </a:moveTo>
                <a:cubicBezTo>
                  <a:pt x="3352" y="3233"/>
                  <a:pt x="3290" y="3233"/>
                  <a:pt x="3251" y="3194"/>
                </a:cubicBezTo>
                <a:cubicBezTo>
                  <a:pt x="2543" y="2486"/>
                  <a:pt x="2543" y="2486"/>
                  <a:pt x="2543" y="2486"/>
                </a:cubicBezTo>
                <a:cubicBezTo>
                  <a:pt x="2505" y="2448"/>
                  <a:pt x="2505" y="2386"/>
                  <a:pt x="2543" y="2348"/>
                </a:cubicBezTo>
                <a:cubicBezTo>
                  <a:pt x="2581" y="2309"/>
                  <a:pt x="2643" y="2309"/>
                  <a:pt x="2682" y="2348"/>
                </a:cubicBezTo>
                <a:cubicBezTo>
                  <a:pt x="3390" y="3056"/>
                  <a:pt x="3390" y="3056"/>
                  <a:pt x="3390" y="3056"/>
                </a:cubicBezTo>
                <a:cubicBezTo>
                  <a:pt x="3428" y="3094"/>
                  <a:pt x="3428" y="3156"/>
                  <a:pt x="3390" y="3194"/>
                </a:cubicBezTo>
                <a:close/>
              </a:path>
            </a:pathLst>
          </a:custGeom>
          <a:solidFill>
            <a:srgbClr val="1D323E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solidFill>
                <a:srgbClr val="1D323E"/>
              </a:solidFill>
            </a:endParaRPr>
          </a:p>
        </p:txBody>
      </p:sp>
      <p:sp>
        <p:nvSpPr>
          <p:cNvPr id="41" name="文本框 32"/>
          <p:cNvSpPr txBox="1"/>
          <p:nvPr/>
        </p:nvSpPr>
        <p:spPr>
          <a:xfrm>
            <a:off x="3604551" y="5288033"/>
            <a:ext cx="2009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</a:t>
            </a:r>
            <a:endParaRPr lang="zh-CN" altLang="en-US" dirty="0">
              <a:solidFill>
                <a:srgbClr val="1D32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33"/>
          <p:cNvSpPr txBox="1"/>
          <p:nvPr/>
        </p:nvSpPr>
        <p:spPr>
          <a:xfrm>
            <a:off x="617019" y="5305022"/>
            <a:ext cx="2009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</a:t>
            </a:r>
          </a:p>
        </p:txBody>
      </p:sp>
      <p:sp>
        <p:nvSpPr>
          <p:cNvPr id="43" name="文本框 34"/>
          <p:cNvSpPr txBox="1"/>
          <p:nvPr/>
        </p:nvSpPr>
        <p:spPr>
          <a:xfrm>
            <a:off x="9366320" y="5268492"/>
            <a:ext cx="2009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Plan</a:t>
            </a:r>
            <a:endParaRPr lang="zh-CN" altLang="en-US" dirty="0">
              <a:solidFill>
                <a:srgbClr val="1D32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35"/>
          <p:cNvSpPr txBox="1"/>
          <p:nvPr/>
        </p:nvSpPr>
        <p:spPr>
          <a:xfrm>
            <a:off x="6671456" y="5255327"/>
            <a:ext cx="2009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Comprehensive Practice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410032" y="830538"/>
            <a:ext cx="3322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400" dirty="0">
              <a:solidFill>
                <a:srgbClr val="1D32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321312" y="1246036"/>
            <a:ext cx="9549376" cy="0"/>
            <a:chOff x="1321312" y="1322994"/>
            <a:chExt cx="9549376" cy="0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7782794" y="1322994"/>
              <a:ext cx="3087894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1D323E"/>
                  </a:gs>
                  <a:gs pos="100000">
                    <a:srgbClr val="1D323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1321312" y="1322994"/>
              <a:ext cx="3087894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1D323E"/>
                  </a:gs>
                  <a:gs pos="100000">
                    <a:srgbClr val="1D323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8">
            <a:extLst>
              <a:ext uri="{FF2B5EF4-FFF2-40B4-BE49-F238E27FC236}">
                <a16:creationId xmlns:a16="http://schemas.microsoft.com/office/drawing/2014/main" id="{759D4C56-1E52-4A40-A8FD-79ED8D4DB51F}"/>
              </a:ext>
            </a:extLst>
          </p:cNvPr>
          <p:cNvSpPr txBox="1"/>
          <p:nvPr/>
        </p:nvSpPr>
        <p:spPr>
          <a:xfrm>
            <a:off x="4566271" y="4395247"/>
            <a:ext cx="2816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专业学习</a:t>
            </a:r>
          </a:p>
        </p:txBody>
      </p:sp>
      <p:sp>
        <p:nvSpPr>
          <p:cNvPr id="24" name="Freeform: Shape 25">
            <a:extLst>
              <a:ext uri="{FF2B5EF4-FFF2-40B4-BE49-F238E27FC236}">
                <a16:creationId xmlns:a16="http://schemas.microsoft.com/office/drawing/2014/main" id="{7B5629FD-77F7-4BA8-89FE-5D5A4B6250E2}"/>
              </a:ext>
            </a:extLst>
          </p:cNvPr>
          <p:cNvSpPr/>
          <p:nvPr/>
        </p:nvSpPr>
        <p:spPr>
          <a:xfrm>
            <a:off x="4922039" y="1946975"/>
            <a:ext cx="2105265" cy="234739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8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C56CC47-77FA-44F3-865C-38E2E7CC4D13}"/>
              </a:ext>
            </a:extLst>
          </p:cNvPr>
          <p:cNvSpPr/>
          <p:nvPr/>
        </p:nvSpPr>
        <p:spPr>
          <a:xfrm>
            <a:off x="5212848" y="2272392"/>
            <a:ext cx="1521563" cy="1696559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17150762-CD1E-4FF7-9F09-1CC13FA1A224}"/>
              </a:ext>
            </a:extLst>
          </p:cNvPr>
          <p:cNvSpPr/>
          <p:nvPr/>
        </p:nvSpPr>
        <p:spPr>
          <a:xfrm>
            <a:off x="5460573" y="2548608"/>
            <a:ext cx="1026113" cy="1144127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AB8BF6B-A083-4124-8F43-17C301D94721}"/>
              </a:ext>
            </a:extLst>
          </p:cNvPr>
          <p:cNvSpPr txBox="1"/>
          <p:nvPr/>
        </p:nvSpPr>
        <p:spPr>
          <a:xfrm>
            <a:off x="5535957" y="2871402"/>
            <a:ext cx="875346" cy="477636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8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 animBg="1"/>
      <p:bldP spid="25" grpId="0" animBg="1"/>
      <p:bldP spid="30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7233" y="271462"/>
            <a:ext cx="720000" cy="180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7233" y="571499"/>
            <a:ext cx="355759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专业学习</a:t>
            </a:r>
            <a:r>
              <a:rPr lang="en-US" altLang="zh-CN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</a:t>
            </a:r>
            <a:endParaRPr lang="zh-CN" altLang="en-US" sz="2000" dirty="0">
              <a:solidFill>
                <a:srgbClr val="1D32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318499" y="1714265"/>
            <a:ext cx="3205427" cy="4072165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412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矩形: 圆角 56"/>
          <p:cNvSpPr/>
          <p:nvPr/>
        </p:nvSpPr>
        <p:spPr>
          <a:xfrm>
            <a:off x="8178800" y="1557174"/>
            <a:ext cx="3469322" cy="4403458"/>
          </a:xfrm>
          <a:prstGeom prst="roundRect">
            <a:avLst>
              <a:gd name="adj" fmla="val 4221"/>
            </a:avLst>
          </a:prstGeom>
          <a:noFill/>
          <a:ln w="19050">
            <a:solidFill>
              <a:srgbClr val="1529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6A06C3-FD77-4D64-A2BB-399B1887184D}"/>
              </a:ext>
            </a:extLst>
          </p:cNvPr>
          <p:cNvSpPr txBox="1"/>
          <p:nvPr/>
        </p:nvSpPr>
        <p:spPr>
          <a:xfrm>
            <a:off x="543878" y="1714265"/>
            <a:ext cx="7316248" cy="3777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本科院校：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xxxxxx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大学</a:t>
            </a:r>
            <a:endParaRPr lang="en-US" altLang="zh-CN" sz="200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本科专业：</a:t>
            </a:r>
            <a:r>
              <a:rPr lang="en-US" altLang="zh-CN" sz="2000" b="1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工程专业 </a:t>
            </a:r>
            <a:r>
              <a:rPr lang="zh-CN" altLang="en-US" b="1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政治面貌</a:t>
            </a:r>
            <a:r>
              <a:rPr lang="zh-CN" altLang="en-US" b="1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中共预备党员</a:t>
            </a:r>
            <a:endParaRPr lang="en-US" altLang="zh-CN" b="1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GPA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4.15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/4.5     </a:t>
            </a:r>
            <a:r>
              <a:rPr lang="en-US" altLang="zh-CN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成绩排名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/88（</a:t>
            </a:r>
            <a:r>
              <a:rPr lang="zh-CN" altLang="en-US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连续两年</a:t>
            </a:r>
            <a:r>
              <a:rPr lang="en-US" altLang="zh-CN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专业第一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英语水平：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英语六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587分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英语四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603分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计算机水平：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国家计算机三级、四级；熟练使用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Visio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等办公软件；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编程、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SPSS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数据分析、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Witness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仿真分析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7233" y="271462"/>
            <a:ext cx="720000" cy="180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233" y="571499"/>
            <a:ext cx="355759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专业学习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529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32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Learn</a:t>
            </a:r>
          </a:p>
        </p:txBody>
      </p:sp>
      <p:sp>
        <p:nvSpPr>
          <p:cNvPr id="4" name="文本框 25"/>
          <p:cNvSpPr txBox="1"/>
          <p:nvPr/>
        </p:nvSpPr>
        <p:spPr>
          <a:xfrm flipH="1">
            <a:off x="5370420" y="1158420"/>
            <a:ext cx="1968817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r>
              <a:rPr lang="zh-CN" altLang="en-US" sz="2400" b="1" dirty="0">
                <a:solidFill>
                  <a:srgbClr val="1D32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专业课成绩</a:t>
            </a:r>
            <a:endParaRPr lang="zh-CN" altLang="en-US" sz="2400" b="1" dirty="0">
              <a:solidFill>
                <a:srgbClr val="1D323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460112" y="1765300"/>
          <a:ext cx="5666423" cy="428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建筑初步</a:t>
                      </a:r>
                      <a:endParaRPr lang="en-US" altLang="zh-CN" sz="1800" b="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</a:t>
                      </a:r>
                      <a:endParaRPr lang="zh-CN" altLang="en-US" b="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住宅建筑设计原理</a:t>
                      </a:r>
                      <a:endParaRPr lang="en-US" altLang="zh-CN" sz="180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</a:t>
                      </a:r>
                      <a:endParaRPr lang="zh-CN" altLang="en-US" b="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公共建筑设计原理</a:t>
                      </a:r>
                      <a:endParaRPr lang="en-US" altLang="zh-CN" sz="180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</a:t>
                      </a:r>
                      <a:endParaRPr lang="zh-CN" altLang="en-US" b="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中外建筑史</a:t>
                      </a:r>
                      <a:endParaRPr lang="en-US" altLang="zh-CN" sz="180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endParaRPr lang="zh-CN" altLang="en-US" b="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建筑设备</a:t>
                      </a:r>
                      <a:endParaRPr lang="en-US" altLang="zh-CN" sz="180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  <a:endParaRPr lang="zh-CN" altLang="en-US" b="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实践课程：幼儿园设计</a:t>
                      </a:r>
                      <a:endParaRPr lang="en-US" altLang="zh-CN" sz="180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</a:t>
                      </a:r>
                      <a:endParaRPr lang="zh-CN" altLang="en-US" b="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实践课程：博物馆设计</a:t>
                      </a:r>
                      <a:endParaRPr lang="en-US" altLang="zh-CN" sz="180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endParaRPr lang="zh-CN" altLang="en-US" b="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实践课程：住宅小区规划设计</a:t>
                      </a:r>
                      <a:endParaRPr lang="en-US" altLang="zh-CN" sz="180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</a:t>
                      </a:r>
                      <a:endParaRPr lang="zh-CN" altLang="en-US" b="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实践课程：旧城改造规划设计</a:t>
                      </a:r>
                      <a:endParaRPr lang="en-US" altLang="zh-CN" sz="180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</a:t>
                      </a:r>
                      <a:endParaRPr lang="zh-CN" altLang="en-US" b="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8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实践课程：高层综合性建筑设计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rgbClr val="1D32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endParaRPr lang="zh-CN" altLang="en-US" b="0">
                        <a:solidFill>
                          <a:srgbClr val="1D32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078418" y="1765301"/>
            <a:ext cx="3990888" cy="4287950"/>
          </a:xfrm>
          <a:prstGeom prst="rect">
            <a:avLst/>
          </a:prstGeom>
          <a:blipFill dpi="0" rotWithShape="1"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-24008" r="-20040"/>
            </a:stretch>
          </a:blipFill>
          <a:ln w="19050">
            <a:solidFill>
              <a:srgbClr val="1D32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7233" y="271462"/>
            <a:ext cx="720000" cy="180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35764" y="1694050"/>
            <a:ext cx="5922962" cy="307725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 eaLnBrk="1" hangingPunct="1">
              <a:lnSpc>
                <a:spcPct val="200000"/>
              </a:lnSpc>
              <a:buFont typeface="Wingdings" panose="05000000000000000000" charset="0"/>
              <a:buChar char="Ø"/>
              <a:defRPr/>
            </a:pP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2018-2019</a:t>
            </a:r>
            <a:r>
              <a:rPr lang="zh-CN" altLang="en-US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国家奖学金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（全专业</a:t>
            </a:r>
            <a:r>
              <a:rPr lang="zh-CN" altLang="en-US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lang="en-US" altLang="zh-CN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algn="ctr" eaLnBrk="1" hangingPunct="1">
              <a:lnSpc>
                <a:spcPct val="200000"/>
              </a:lnSpc>
              <a:buFont typeface="Wingdings" panose="05000000000000000000" charset="0"/>
              <a:buChar char="Ø"/>
              <a:defRPr/>
            </a:pP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2018-2020</a:t>
            </a:r>
            <a:r>
              <a:rPr lang="zh-CN" altLang="en-US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三好学生一等奖学金（连续两年）</a:t>
            </a:r>
          </a:p>
          <a:p>
            <a:pPr marL="342900" indent="-342900" algn="ctr" eaLnBrk="1" hangingPunct="1">
              <a:lnSpc>
                <a:spcPct val="200000"/>
              </a:lnSpc>
              <a:buFont typeface="Wingdings" panose="05000000000000000000" charset="0"/>
              <a:buChar char="Ø"/>
              <a:defRPr/>
            </a:pP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2018-2020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单项奖学金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单科优秀奖</a:t>
            </a:r>
            <a:r>
              <a:rPr lang="zh-CN" altLang="en-US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（连续两年）</a:t>
            </a:r>
            <a:endParaRPr lang="en-US" altLang="zh-CN" sz="2000" noProof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ctr" eaLnBrk="1" hangingPunct="1">
              <a:lnSpc>
                <a:spcPct val="200000"/>
              </a:lnSpc>
              <a:buFont typeface="Wingdings" panose="05000000000000000000" charset="0"/>
              <a:buChar char="Ø"/>
              <a:defRPr/>
            </a:pP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2018-2020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单项奖学金</a:t>
            </a: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科技创新奖</a:t>
            </a:r>
            <a:r>
              <a:rPr lang="zh-CN" altLang="en-US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（连续两年）</a:t>
            </a:r>
            <a:endParaRPr lang="en-US" altLang="zh-CN" sz="2000" noProof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ctr" eaLnBrk="1" hangingPunct="1">
              <a:lnSpc>
                <a:spcPct val="200000"/>
              </a:lnSpc>
              <a:buFont typeface="Wingdings" panose="05000000000000000000" charset="0"/>
              <a:buChar char="Ø"/>
              <a:defRPr/>
            </a:pPr>
            <a:r>
              <a:rPr lang="en-US" altLang="zh-CN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年度院学习之星（全专业</a:t>
            </a:r>
            <a:r>
              <a:rPr lang="zh-CN" altLang="en-US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仅</a:t>
            </a:r>
            <a:r>
              <a:rPr lang="en-US" altLang="zh-CN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</a:t>
            </a:r>
            <a:r>
              <a:rPr lang="zh-CN" altLang="en-US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94DB33-75DD-4D3A-8FDA-693A9FBB2249}"/>
              </a:ext>
            </a:extLst>
          </p:cNvPr>
          <p:cNvSpPr txBox="1"/>
          <p:nvPr/>
        </p:nvSpPr>
        <p:spPr>
          <a:xfrm>
            <a:off x="838612" y="603374"/>
            <a:ext cx="355759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专业学习</a:t>
            </a:r>
            <a:r>
              <a:rPr lang="en-US" altLang="zh-CN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</a:t>
            </a:r>
            <a:endParaRPr lang="zh-CN" altLang="en-US" sz="2000" dirty="0">
              <a:solidFill>
                <a:srgbClr val="1D32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2" descr="placingpictureplaceholder">
            <a:extLst>
              <a:ext uri="{FF2B5EF4-FFF2-40B4-BE49-F238E27FC236}">
                <a16:creationId xmlns:a16="http://schemas.microsoft.com/office/drawing/2014/main" id="{154B5A22-8F66-4E34-AB60-8B547F411EB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863740" y="1808795"/>
            <a:ext cx="320675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3" descr="placingpictureplaceholder">
            <a:extLst>
              <a:ext uri="{FF2B5EF4-FFF2-40B4-BE49-F238E27FC236}">
                <a16:creationId xmlns:a16="http://schemas.microsoft.com/office/drawing/2014/main" id="{7E676A64-AF45-4622-9AC5-D754FAB5D9F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1646377" y="2751770"/>
            <a:ext cx="32067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7233" y="271462"/>
            <a:ext cx="720000" cy="180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233" y="571499"/>
            <a:ext cx="355759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专业学习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529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323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Learn</a:t>
            </a:r>
          </a:p>
        </p:txBody>
      </p:sp>
      <p:sp>
        <p:nvSpPr>
          <p:cNvPr id="5" name="文本框 4"/>
          <p:cNvSpPr txBox="1"/>
          <p:nvPr/>
        </p:nvSpPr>
        <p:spPr>
          <a:xfrm flipH="1">
            <a:off x="878205" y="4600579"/>
            <a:ext cx="1835785" cy="13630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 fontAlgn="auto">
              <a:lnSpc>
                <a:spcPct val="120000"/>
              </a:lnSpc>
            </a:pPr>
            <a:r>
              <a:rPr lang="zh-CN" altLang="en-US" sz="1400" dirty="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</a:t>
            </a:r>
            <a:r>
              <a:rPr lang="zh-CN" altLang="en-US" sz="140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</a:t>
            </a:r>
            <a:endParaRPr lang="zh-CN" altLang="en-US" sz="1400" dirty="0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1051560" y="4154048"/>
            <a:ext cx="1809115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国家奖学金 </a:t>
            </a:r>
          </a:p>
        </p:txBody>
      </p:sp>
      <p:sp>
        <p:nvSpPr>
          <p:cNvPr id="7" name="矩形 6"/>
          <p:cNvSpPr/>
          <p:nvPr/>
        </p:nvSpPr>
        <p:spPr>
          <a:xfrm>
            <a:off x="986155" y="3941445"/>
            <a:ext cx="1619885" cy="36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52931"/>
              </a:solidFill>
            </a:endParaRPr>
          </a:p>
        </p:txBody>
      </p:sp>
      <p:sp>
        <p:nvSpPr>
          <p:cNvPr id="9" name="奖杯"/>
          <p:cNvSpPr/>
          <p:nvPr/>
        </p:nvSpPr>
        <p:spPr bwMode="auto">
          <a:xfrm>
            <a:off x="4100195" y="2332990"/>
            <a:ext cx="1009015" cy="1439545"/>
          </a:xfrm>
          <a:custGeom>
            <a:avLst/>
            <a:gdLst>
              <a:gd name="T0" fmla="*/ 324081616 w 7313"/>
              <a:gd name="T1" fmla="*/ 0 h 8141"/>
              <a:gd name="T2" fmla="*/ 339365365 w 7313"/>
              <a:gd name="T3" fmla="*/ 6789765 h 8141"/>
              <a:gd name="T4" fmla="*/ 339639393 w 7313"/>
              <a:gd name="T5" fmla="*/ 26009182 h 8141"/>
              <a:gd name="T6" fmla="*/ 326382416 w 7313"/>
              <a:gd name="T7" fmla="*/ 33127484 h 8141"/>
              <a:gd name="T8" fmla="*/ 340954068 w 7313"/>
              <a:gd name="T9" fmla="*/ 36139074 h 8141"/>
              <a:gd name="T10" fmla="*/ 364619402 w 7313"/>
              <a:gd name="T11" fmla="*/ 25187839 h 8141"/>
              <a:gd name="T12" fmla="*/ 386367247 w 7313"/>
              <a:gd name="T13" fmla="*/ 35591512 h 8141"/>
              <a:gd name="T14" fmla="*/ 395296418 w 7313"/>
              <a:gd name="T15" fmla="*/ 52018598 h 8141"/>
              <a:gd name="T16" fmla="*/ 400445838 w 7313"/>
              <a:gd name="T17" fmla="*/ 76604119 h 8141"/>
              <a:gd name="T18" fmla="*/ 386257496 w 7313"/>
              <a:gd name="T19" fmla="*/ 111593547 h 8141"/>
              <a:gd name="T20" fmla="*/ 345555668 w 7313"/>
              <a:gd name="T21" fmla="*/ 148663476 h 8141"/>
              <a:gd name="T22" fmla="*/ 311043908 w 7313"/>
              <a:gd name="T23" fmla="*/ 169525578 h 8141"/>
              <a:gd name="T24" fmla="*/ 317288969 w 7313"/>
              <a:gd name="T25" fmla="*/ 180531569 h 8141"/>
              <a:gd name="T26" fmla="*/ 326053864 w 7313"/>
              <a:gd name="T27" fmla="*/ 197177679 h 8141"/>
              <a:gd name="T28" fmla="*/ 312523094 w 7313"/>
              <a:gd name="T29" fmla="*/ 210154892 h 8141"/>
              <a:gd name="T30" fmla="*/ 284584946 w 7313"/>
              <a:gd name="T31" fmla="*/ 217985025 h 8141"/>
              <a:gd name="T32" fmla="*/ 253798179 w 7313"/>
              <a:gd name="T33" fmla="*/ 242515790 h 8141"/>
              <a:gd name="T34" fmla="*/ 237473548 w 7313"/>
              <a:gd name="T35" fmla="*/ 260530805 h 8141"/>
              <a:gd name="T36" fmla="*/ 245855132 w 7313"/>
              <a:gd name="T37" fmla="*/ 279093147 h 8141"/>
              <a:gd name="T38" fmla="*/ 233091217 w 7313"/>
              <a:gd name="T39" fmla="*/ 290975236 h 8141"/>
              <a:gd name="T40" fmla="*/ 229914045 w 7313"/>
              <a:gd name="T41" fmla="*/ 321529181 h 8141"/>
              <a:gd name="T42" fmla="*/ 254620027 w 7313"/>
              <a:gd name="T43" fmla="*/ 354656899 h 8141"/>
              <a:gd name="T44" fmla="*/ 266069032 w 7313"/>
              <a:gd name="T45" fmla="*/ 365827158 h 8141"/>
              <a:gd name="T46" fmla="*/ 282284147 w 7313"/>
              <a:gd name="T47" fmla="*/ 389974630 h 8141"/>
              <a:gd name="T48" fmla="*/ 284913498 w 7313"/>
              <a:gd name="T49" fmla="*/ 407441849 h 8141"/>
              <a:gd name="T50" fmla="*/ 290720256 w 7313"/>
              <a:gd name="T51" fmla="*/ 422061981 h 8141"/>
              <a:gd name="T52" fmla="*/ 274340866 w 7313"/>
              <a:gd name="T53" fmla="*/ 434984438 h 8141"/>
              <a:gd name="T54" fmla="*/ 211014586 w 7313"/>
              <a:gd name="T55" fmla="*/ 445552379 h 8141"/>
              <a:gd name="T56" fmla="*/ 137499219 w 7313"/>
              <a:gd name="T57" fmla="*/ 438324565 h 8141"/>
              <a:gd name="T58" fmla="*/ 111423568 w 7313"/>
              <a:gd name="T59" fmla="*/ 425894913 h 8141"/>
              <a:gd name="T60" fmla="*/ 115751374 w 7313"/>
              <a:gd name="T61" fmla="*/ 407551362 h 8141"/>
              <a:gd name="T62" fmla="*/ 118654753 w 7313"/>
              <a:gd name="T63" fmla="*/ 389810362 h 8141"/>
              <a:gd name="T64" fmla="*/ 134650599 w 7313"/>
              <a:gd name="T65" fmla="*/ 365443865 h 8141"/>
              <a:gd name="T66" fmla="*/ 146318873 w 7313"/>
              <a:gd name="T67" fmla="*/ 354383118 h 8141"/>
              <a:gd name="T68" fmla="*/ 170860579 w 7313"/>
              <a:gd name="T69" fmla="*/ 321310156 h 8141"/>
              <a:gd name="T70" fmla="*/ 165984952 w 7313"/>
              <a:gd name="T71" fmla="*/ 290372919 h 8141"/>
              <a:gd name="T72" fmla="*/ 154700223 w 7313"/>
              <a:gd name="T73" fmla="*/ 275479240 h 8141"/>
              <a:gd name="T74" fmla="*/ 165218097 w 7313"/>
              <a:gd name="T75" fmla="*/ 257354713 h 8141"/>
              <a:gd name="T76" fmla="*/ 145004197 w 7313"/>
              <a:gd name="T77" fmla="*/ 241475423 h 8141"/>
              <a:gd name="T78" fmla="*/ 114710492 w 7313"/>
              <a:gd name="T79" fmla="*/ 216287583 h 8141"/>
              <a:gd name="T80" fmla="*/ 88689599 w 7313"/>
              <a:gd name="T81" fmla="*/ 210319160 h 8141"/>
              <a:gd name="T82" fmla="*/ 75158829 w 7313"/>
              <a:gd name="T83" fmla="*/ 199203657 h 8141"/>
              <a:gd name="T84" fmla="*/ 81403890 w 7313"/>
              <a:gd name="T85" fmla="*/ 181900473 h 8141"/>
              <a:gd name="T86" fmla="*/ 92469585 w 7313"/>
              <a:gd name="T87" fmla="*/ 173796559 h 8141"/>
              <a:gd name="T88" fmla="*/ 63545314 w 7313"/>
              <a:gd name="T89" fmla="*/ 152934458 h 8141"/>
              <a:gd name="T90" fmla="*/ 18351404 w 7313"/>
              <a:gd name="T91" fmla="*/ 116904896 h 8141"/>
              <a:gd name="T92" fmla="*/ 602579 w 7313"/>
              <a:gd name="T93" fmla="*/ 79889490 h 8141"/>
              <a:gd name="T94" fmla="*/ 5039902 w 7313"/>
              <a:gd name="T95" fmla="*/ 52675672 h 8141"/>
              <a:gd name="T96" fmla="*/ 12654398 w 7313"/>
              <a:gd name="T97" fmla="*/ 39205653 h 8141"/>
              <a:gd name="T98" fmla="*/ 30896284 w 7313"/>
              <a:gd name="T99" fmla="*/ 25625889 h 8141"/>
              <a:gd name="T100" fmla="*/ 57026460 w 7313"/>
              <a:gd name="T101" fmla="*/ 32744191 h 8141"/>
              <a:gd name="T102" fmla="*/ 78171725 w 7313"/>
              <a:gd name="T103" fmla="*/ 41067363 h 8141"/>
              <a:gd name="T104" fmla="*/ 60751686 w 7313"/>
              <a:gd name="T105" fmla="*/ 25461620 h 8141"/>
              <a:gd name="T106" fmla="*/ 62559424 w 7313"/>
              <a:gd name="T107" fmla="*/ 5366105 h 8141"/>
              <a:gd name="T108" fmla="*/ 53246708 w 7313"/>
              <a:gd name="T109" fmla="*/ 102722814 h 8141"/>
              <a:gd name="T110" fmla="*/ 87046372 w 7313"/>
              <a:gd name="T111" fmla="*/ 132455649 h 8141"/>
              <a:gd name="T112" fmla="*/ 65079258 w 7313"/>
              <a:gd name="T113" fmla="*/ 79287172 h 8141"/>
              <a:gd name="T114" fmla="*/ 51164944 w 7313"/>
              <a:gd name="T115" fmla="*/ 85803156 h 8141"/>
              <a:gd name="T116" fmla="*/ 315042928 w 7313"/>
              <a:gd name="T117" fmla="*/ 102558545 h 8141"/>
              <a:gd name="T118" fmla="*/ 341228096 w 7313"/>
              <a:gd name="T119" fmla="*/ 111319533 h 8141"/>
              <a:gd name="T120" fmla="*/ 350759846 w 7313"/>
              <a:gd name="T121" fmla="*/ 89252795 h 8141"/>
              <a:gd name="T122" fmla="*/ 341611406 w 7313"/>
              <a:gd name="T123" fmla="*/ 79068147 h 814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313" h="8141">
                <a:moveTo>
                  <a:pt x="1162" y="79"/>
                </a:moveTo>
                <a:lnTo>
                  <a:pt x="1162" y="79"/>
                </a:lnTo>
                <a:lnTo>
                  <a:pt x="1173" y="69"/>
                </a:lnTo>
                <a:lnTo>
                  <a:pt x="1185" y="60"/>
                </a:lnTo>
                <a:lnTo>
                  <a:pt x="1198" y="51"/>
                </a:lnTo>
                <a:lnTo>
                  <a:pt x="1211" y="42"/>
                </a:lnTo>
                <a:lnTo>
                  <a:pt x="1224" y="35"/>
                </a:lnTo>
                <a:lnTo>
                  <a:pt x="1238" y="28"/>
                </a:lnTo>
                <a:lnTo>
                  <a:pt x="1252" y="23"/>
                </a:lnTo>
                <a:lnTo>
                  <a:pt x="1266" y="17"/>
                </a:lnTo>
                <a:lnTo>
                  <a:pt x="1282" y="13"/>
                </a:lnTo>
                <a:lnTo>
                  <a:pt x="1296" y="10"/>
                </a:lnTo>
                <a:lnTo>
                  <a:pt x="1326" y="4"/>
                </a:lnTo>
                <a:lnTo>
                  <a:pt x="1357" y="1"/>
                </a:lnTo>
                <a:lnTo>
                  <a:pt x="1388" y="0"/>
                </a:lnTo>
                <a:lnTo>
                  <a:pt x="5916" y="0"/>
                </a:lnTo>
                <a:lnTo>
                  <a:pt x="5936" y="0"/>
                </a:lnTo>
                <a:lnTo>
                  <a:pt x="5954" y="0"/>
                </a:lnTo>
                <a:lnTo>
                  <a:pt x="5973" y="2"/>
                </a:lnTo>
                <a:lnTo>
                  <a:pt x="5992" y="4"/>
                </a:lnTo>
                <a:lnTo>
                  <a:pt x="6011" y="8"/>
                </a:lnTo>
                <a:lnTo>
                  <a:pt x="6029" y="13"/>
                </a:lnTo>
                <a:lnTo>
                  <a:pt x="6048" y="18"/>
                </a:lnTo>
                <a:lnTo>
                  <a:pt x="6065" y="25"/>
                </a:lnTo>
                <a:lnTo>
                  <a:pt x="6083" y="31"/>
                </a:lnTo>
                <a:lnTo>
                  <a:pt x="6099" y="40"/>
                </a:lnTo>
                <a:lnTo>
                  <a:pt x="6115" y="50"/>
                </a:lnTo>
                <a:lnTo>
                  <a:pt x="6132" y="61"/>
                </a:lnTo>
                <a:lnTo>
                  <a:pt x="6146" y="72"/>
                </a:lnTo>
                <a:lnTo>
                  <a:pt x="6160" y="85"/>
                </a:lnTo>
                <a:lnTo>
                  <a:pt x="6173" y="99"/>
                </a:lnTo>
                <a:lnTo>
                  <a:pt x="6186" y="113"/>
                </a:lnTo>
                <a:lnTo>
                  <a:pt x="6195" y="124"/>
                </a:lnTo>
                <a:lnTo>
                  <a:pt x="6202" y="136"/>
                </a:lnTo>
                <a:lnTo>
                  <a:pt x="6210" y="148"/>
                </a:lnTo>
                <a:lnTo>
                  <a:pt x="6216" y="160"/>
                </a:lnTo>
                <a:lnTo>
                  <a:pt x="6223" y="172"/>
                </a:lnTo>
                <a:lnTo>
                  <a:pt x="6228" y="185"/>
                </a:lnTo>
                <a:lnTo>
                  <a:pt x="6238" y="211"/>
                </a:lnTo>
                <a:lnTo>
                  <a:pt x="6245" y="237"/>
                </a:lnTo>
                <a:lnTo>
                  <a:pt x="6249" y="264"/>
                </a:lnTo>
                <a:lnTo>
                  <a:pt x="6251" y="292"/>
                </a:lnTo>
                <a:lnTo>
                  <a:pt x="6251" y="319"/>
                </a:lnTo>
                <a:lnTo>
                  <a:pt x="6249" y="348"/>
                </a:lnTo>
                <a:lnTo>
                  <a:pt x="6243" y="375"/>
                </a:lnTo>
                <a:lnTo>
                  <a:pt x="6236" y="401"/>
                </a:lnTo>
                <a:lnTo>
                  <a:pt x="6226" y="427"/>
                </a:lnTo>
                <a:lnTo>
                  <a:pt x="6221" y="439"/>
                </a:lnTo>
                <a:lnTo>
                  <a:pt x="6214" y="452"/>
                </a:lnTo>
                <a:lnTo>
                  <a:pt x="6208" y="464"/>
                </a:lnTo>
                <a:lnTo>
                  <a:pt x="6200" y="475"/>
                </a:lnTo>
                <a:lnTo>
                  <a:pt x="6191" y="487"/>
                </a:lnTo>
                <a:lnTo>
                  <a:pt x="6183" y="498"/>
                </a:lnTo>
                <a:lnTo>
                  <a:pt x="6173" y="508"/>
                </a:lnTo>
                <a:lnTo>
                  <a:pt x="6163" y="517"/>
                </a:lnTo>
                <a:lnTo>
                  <a:pt x="6151" y="530"/>
                </a:lnTo>
                <a:lnTo>
                  <a:pt x="6137" y="542"/>
                </a:lnTo>
                <a:lnTo>
                  <a:pt x="6123" y="552"/>
                </a:lnTo>
                <a:lnTo>
                  <a:pt x="6109" y="562"/>
                </a:lnTo>
                <a:lnTo>
                  <a:pt x="6093" y="571"/>
                </a:lnTo>
                <a:lnTo>
                  <a:pt x="6077" y="578"/>
                </a:lnTo>
                <a:lnTo>
                  <a:pt x="6061" y="585"/>
                </a:lnTo>
                <a:lnTo>
                  <a:pt x="6045" y="590"/>
                </a:lnTo>
                <a:lnTo>
                  <a:pt x="6027" y="594"/>
                </a:lnTo>
                <a:lnTo>
                  <a:pt x="6010" y="599"/>
                </a:lnTo>
                <a:lnTo>
                  <a:pt x="5992" y="602"/>
                </a:lnTo>
                <a:lnTo>
                  <a:pt x="5975" y="604"/>
                </a:lnTo>
                <a:lnTo>
                  <a:pt x="5958" y="605"/>
                </a:lnTo>
                <a:lnTo>
                  <a:pt x="5939" y="606"/>
                </a:lnTo>
                <a:lnTo>
                  <a:pt x="5922" y="606"/>
                </a:lnTo>
                <a:lnTo>
                  <a:pt x="5904" y="606"/>
                </a:lnTo>
                <a:lnTo>
                  <a:pt x="5870" y="894"/>
                </a:lnTo>
                <a:lnTo>
                  <a:pt x="5908" y="876"/>
                </a:lnTo>
                <a:lnTo>
                  <a:pt x="5947" y="858"/>
                </a:lnTo>
                <a:lnTo>
                  <a:pt x="5985" y="840"/>
                </a:lnTo>
                <a:lnTo>
                  <a:pt x="6024" y="824"/>
                </a:lnTo>
                <a:lnTo>
                  <a:pt x="6103" y="793"/>
                </a:lnTo>
                <a:lnTo>
                  <a:pt x="6183" y="764"/>
                </a:lnTo>
                <a:lnTo>
                  <a:pt x="6186" y="750"/>
                </a:lnTo>
                <a:lnTo>
                  <a:pt x="6189" y="737"/>
                </a:lnTo>
                <a:lnTo>
                  <a:pt x="6199" y="710"/>
                </a:lnTo>
                <a:lnTo>
                  <a:pt x="6210" y="685"/>
                </a:lnTo>
                <a:lnTo>
                  <a:pt x="6224" y="660"/>
                </a:lnTo>
                <a:lnTo>
                  <a:pt x="6239" y="637"/>
                </a:lnTo>
                <a:lnTo>
                  <a:pt x="6255" y="615"/>
                </a:lnTo>
                <a:lnTo>
                  <a:pt x="6274" y="594"/>
                </a:lnTo>
                <a:lnTo>
                  <a:pt x="6295" y="576"/>
                </a:lnTo>
                <a:lnTo>
                  <a:pt x="6316" y="558"/>
                </a:lnTo>
                <a:lnTo>
                  <a:pt x="6339" y="541"/>
                </a:lnTo>
                <a:lnTo>
                  <a:pt x="6363" y="527"/>
                </a:lnTo>
                <a:lnTo>
                  <a:pt x="6387" y="514"/>
                </a:lnTo>
                <a:lnTo>
                  <a:pt x="6413" y="502"/>
                </a:lnTo>
                <a:lnTo>
                  <a:pt x="6439" y="491"/>
                </a:lnTo>
                <a:lnTo>
                  <a:pt x="6465" y="483"/>
                </a:lnTo>
                <a:lnTo>
                  <a:pt x="6492" y="476"/>
                </a:lnTo>
                <a:lnTo>
                  <a:pt x="6524" y="469"/>
                </a:lnTo>
                <a:lnTo>
                  <a:pt x="6556" y="465"/>
                </a:lnTo>
                <a:lnTo>
                  <a:pt x="6590" y="462"/>
                </a:lnTo>
                <a:lnTo>
                  <a:pt x="6623" y="460"/>
                </a:lnTo>
                <a:lnTo>
                  <a:pt x="6656" y="460"/>
                </a:lnTo>
                <a:lnTo>
                  <a:pt x="6690" y="461"/>
                </a:lnTo>
                <a:lnTo>
                  <a:pt x="6723" y="464"/>
                </a:lnTo>
                <a:lnTo>
                  <a:pt x="6755" y="469"/>
                </a:lnTo>
                <a:lnTo>
                  <a:pt x="6788" y="476"/>
                </a:lnTo>
                <a:lnTo>
                  <a:pt x="6820" y="485"/>
                </a:lnTo>
                <a:lnTo>
                  <a:pt x="6851" y="496"/>
                </a:lnTo>
                <a:lnTo>
                  <a:pt x="6881" y="508"/>
                </a:lnTo>
                <a:lnTo>
                  <a:pt x="6911" y="523"/>
                </a:lnTo>
                <a:lnTo>
                  <a:pt x="6939" y="539"/>
                </a:lnTo>
                <a:lnTo>
                  <a:pt x="6966" y="559"/>
                </a:lnTo>
                <a:lnTo>
                  <a:pt x="6979" y="568"/>
                </a:lnTo>
                <a:lnTo>
                  <a:pt x="6992" y="579"/>
                </a:lnTo>
                <a:lnTo>
                  <a:pt x="7006" y="592"/>
                </a:lnTo>
                <a:lnTo>
                  <a:pt x="7020" y="605"/>
                </a:lnTo>
                <a:lnTo>
                  <a:pt x="7031" y="619"/>
                </a:lnTo>
                <a:lnTo>
                  <a:pt x="7043" y="635"/>
                </a:lnTo>
                <a:lnTo>
                  <a:pt x="7053" y="650"/>
                </a:lnTo>
                <a:lnTo>
                  <a:pt x="7063" y="666"/>
                </a:lnTo>
                <a:lnTo>
                  <a:pt x="7072" y="683"/>
                </a:lnTo>
                <a:lnTo>
                  <a:pt x="7079" y="700"/>
                </a:lnTo>
                <a:lnTo>
                  <a:pt x="7086" y="717"/>
                </a:lnTo>
                <a:lnTo>
                  <a:pt x="7091" y="736"/>
                </a:lnTo>
                <a:lnTo>
                  <a:pt x="7095" y="753"/>
                </a:lnTo>
                <a:lnTo>
                  <a:pt x="7098" y="772"/>
                </a:lnTo>
                <a:lnTo>
                  <a:pt x="7100" y="791"/>
                </a:lnTo>
                <a:lnTo>
                  <a:pt x="7100" y="810"/>
                </a:lnTo>
                <a:lnTo>
                  <a:pt x="7099" y="828"/>
                </a:lnTo>
                <a:lnTo>
                  <a:pt x="7097" y="848"/>
                </a:lnTo>
                <a:lnTo>
                  <a:pt x="7121" y="864"/>
                </a:lnTo>
                <a:lnTo>
                  <a:pt x="7143" y="881"/>
                </a:lnTo>
                <a:lnTo>
                  <a:pt x="7165" y="899"/>
                </a:lnTo>
                <a:lnTo>
                  <a:pt x="7187" y="918"/>
                </a:lnTo>
                <a:lnTo>
                  <a:pt x="7206" y="939"/>
                </a:lnTo>
                <a:lnTo>
                  <a:pt x="7216" y="950"/>
                </a:lnTo>
                <a:lnTo>
                  <a:pt x="7225" y="961"/>
                </a:lnTo>
                <a:lnTo>
                  <a:pt x="7233" y="973"/>
                </a:lnTo>
                <a:lnTo>
                  <a:pt x="7240" y="985"/>
                </a:lnTo>
                <a:lnTo>
                  <a:pt x="7247" y="998"/>
                </a:lnTo>
                <a:lnTo>
                  <a:pt x="7253" y="1011"/>
                </a:lnTo>
                <a:lnTo>
                  <a:pt x="7265" y="1041"/>
                </a:lnTo>
                <a:lnTo>
                  <a:pt x="7276" y="1073"/>
                </a:lnTo>
                <a:lnTo>
                  <a:pt x="7285" y="1104"/>
                </a:lnTo>
                <a:lnTo>
                  <a:pt x="7293" y="1137"/>
                </a:lnTo>
                <a:lnTo>
                  <a:pt x="7300" y="1168"/>
                </a:lnTo>
                <a:lnTo>
                  <a:pt x="7305" y="1201"/>
                </a:lnTo>
                <a:lnTo>
                  <a:pt x="7309" y="1234"/>
                </a:lnTo>
                <a:lnTo>
                  <a:pt x="7312" y="1267"/>
                </a:lnTo>
                <a:lnTo>
                  <a:pt x="7313" y="1300"/>
                </a:lnTo>
                <a:lnTo>
                  <a:pt x="7313" y="1333"/>
                </a:lnTo>
                <a:lnTo>
                  <a:pt x="7312" y="1366"/>
                </a:lnTo>
                <a:lnTo>
                  <a:pt x="7310" y="1399"/>
                </a:lnTo>
                <a:lnTo>
                  <a:pt x="7306" y="1431"/>
                </a:lnTo>
                <a:lnTo>
                  <a:pt x="7302" y="1465"/>
                </a:lnTo>
                <a:lnTo>
                  <a:pt x="7297" y="1498"/>
                </a:lnTo>
                <a:lnTo>
                  <a:pt x="7290" y="1529"/>
                </a:lnTo>
                <a:lnTo>
                  <a:pt x="7279" y="1572"/>
                </a:lnTo>
                <a:lnTo>
                  <a:pt x="7267" y="1614"/>
                </a:lnTo>
                <a:lnTo>
                  <a:pt x="7254" y="1655"/>
                </a:lnTo>
                <a:lnTo>
                  <a:pt x="7239" y="1696"/>
                </a:lnTo>
                <a:lnTo>
                  <a:pt x="7223" y="1736"/>
                </a:lnTo>
                <a:lnTo>
                  <a:pt x="7205" y="1776"/>
                </a:lnTo>
                <a:lnTo>
                  <a:pt x="7187" y="1815"/>
                </a:lnTo>
                <a:lnTo>
                  <a:pt x="7166" y="1853"/>
                </a:lnTo>
                <a:lnTo>
                  <a:pt x="7146" y="1891"/>
                </a:lnTo>
                <a:lnTo>
                  <a:pt x="7123" y="1929"/>
                </a:lnTo>
                <a:lnTo>
                  <a:pt x="7100" y="1966"/>
                </a:lnTo>
                <a:lnTo>
                  <a:pt x="7076" y="2002"/>
                </a:lnTo>
                <a:lnTo>
                  <a:pt x="7051" y="2038"/>
                </a:lnTo>
                <a:lnTo>
                  <a:pt x="7026" y="2073"/>
                </a:lnTo>
                <a:lnTo>
                  <a:pt x="7000" y="2108"/>
                </a:lnTo>
                <a:lnTo>
                  <a:pt x="6973" y="2142"/>
                </a:lnTo>
                <a:lnTo>
                  <a:pt x="6933" y="2190"/>
                </a:lnTo>
                <a:lnTo>
                  <a:pt x="6891" y="2237"/>
                </a:lnTo>
                <a:lnTo>
                  <a:pt x="6848" y="2284"/>
                </a:lnTo>
                <a:lnTo>
                  <a:pt x="6804" y="2329"/>
                </a:lnTo>
                <a:lnTo>
                  <a:pt x="6759" y="2373"/>
                </a:lnTo>
                <a:lnTo>
                  <a:pt x="6713" y="2416"/>
                </a:lnTo>
                <a:lnTo>
                  <a:pt x="6666" y="2458"/>
                </a:lnTo>
                <a:lnTo>
                  <a:pt x="6617" y="2499"/>
                </a:lnTo>
                <a:lnTo>
                  <a:pt x="6568" y="2538"/>
                </a:lnTo>
                <a:lnTo>
                  <a:pt x="6518" y="2576"/>
                </a:lnTo>
                <a:lnTo>
                  <a:pt x="6467" y="2613"/>
                </a:lnTo>
                <a:lnTo>
                  <a:pt x="6415" y="2649"/>
                </a:lnTo>
                <a:lnTo>
                  <a:pt x="6362" y="2683"/>
                </a:lnTo>
                <a:lnTo>
                  <a:pt x="6308" y="2715"/>
                </a:lnTo>
                <a:lnTo>
                  <a:pt x="6253" y="2746"/>
                </a:lnTo>
                <a:lnTo>
                  <a:pt x="6198" y="2775"/>
                </a:lnTo>
                <a:lnTo>
                  <a:pt x="6129" y="2805"/>
                </a:lnTo>
                <a:lnTo>
                  <a:pt x="6062" y="2837"/>
                </a:lnTo>
                <a:lnTo>
                  <a:pt x="5995" y="2869"/>
                </a:lnTo>
                <a:lnTo>
                  <a:pt x="5962" y="2887"/>
                </a:lnTo>
                <a:lnTo>
                  <a:pt x="5928" y="2905"/>
                </a:lnTo>
                <a:lnTo>
                  <a:pt x="5897" y="2924"/>
                </a:lnTo>
                <a:lnTo>
                  <a:pt x="5865" y="2943"/>
                </a:lnTo>
                <a:lnTo>
                  <a:pt x="5834" y="2964"/>
                </a:lnTo>
                <a:lnTo>
                  <a:pt x="5803" y="2986"/>
                </a:lnTo>
                <a:lnTo>
                  <a:pt x="5774" y="3008"/>
                </a:lnTo>
                <a:lnTo>
                  <a:pt x="5745" y="3031"/>
                </a:lnTo>
                <a:lnTo>
                  <a:pt x="5717" y="3056"/>
                </a:lnTo>
                <a:lnTo>
                  <a:pt x="5690" y="3083"/>
                </a:lnTo>
                <a:lnTo>
                  <a:pt x="5678" y="3096"/>
                </a:lnTo>
                <a:lnTo>
                  <a:pt x="5666" y="3109"/>
                </a:lnTo>
                <a:lnTo>
                  <a:pt x="5657" y="3123"/>
                </a:lnTo>
                <a:lnTo>
                  <a:pt x="5647" y="3138"/>
                </a:lnTo>
                <a:lnTo>
                  <a:pt x="5638" y="3153"/>
                </a:lnTo>
                <a:lnTo>
                  <a:pt x="5629" y="3169"/>
                </a:lnTo>
                <a:lnTo>
                  <a:pt x="5615" y="3201"/>
                </a:lnTo>
                <a:lnTo>
                  <a:pt x="5623" y="3210"/>
                </a:lnTo>
                <a:lnTo>
                  <a:pt x="5632" y="3217"/>
                </a:lnTo>
                <a:lnTo>
                  <a:pt x="5640" y="3224"/>
                </a:lnTo>
                <a:lnTo>
                  <a:pt x="5650" y="3229"/>
                </a:lnTo>
                <a:lnTo>
                  <a:pt x="5670" y="3240"/>
                </a:lnTo>
                <a:lnTo>
                  <a:pt x="5690" y="3250"/>
                </a:lnTo>
                <a:lnTo>
                  <a:pt x="5733" y="3266"/>
                </a:lnTo>
                <a:lnTo>
                  <a:pt x="5753" y="3275"/>
                </a:lnTo>
                <a:lnTo>
                  <a:pt x="5773" y="3286"/>
                </a:lnTo>
                <a:lnTo>
                  <a:pt x="5792" y="3297"/>
                </a:lnTo>
                <a:lnTo>
                  <a:pt x="5810" y="3309"/>
                </a:lnTo>
                <a:lnTo>
                  <a:pt x="5828" y="3321"/>
                </a:lnTo>
                <a:lnTo>
                  <a:pt x="5845" y="3335"/>
                </a:lnTo>
                <a:lnTo>
                  <a:pt x="5861" y="3350"/>
                </a:lnTo>
                <a:lnTo>
                  <a:pt x="5876" y="3365"/>
                </a:lnTo>
                <a:lnTo>
                  <a:pt x="5890" y="3381"/>
                </a:lnTo>
                <a:lnTo>
                  <a:pt x="5903" y="3399"/>
                </a:lnTo>
                <a:lnTo>
                  <a:pt x="5915" y="3417"/>
                </a:lnTo>
                <a:lnTo>
                  <a:pt x="5926" y="3437"/>
                </a:lnTo>
                <a:lnTo>
                  <a:pt x="5935" y="3456"/>
                </a:lnTo>
                <a:lnTo>
                  <a:pt x="5942" y="3476"/>
                </a:lnTo>
                <a:lnTo>
                  <a:pt x="5948" y="3497"/>
                </a:lnTo>
                <a:lnTo>
                  <a:pt x="5952" y="3518"/>
                </a:lnTo>
                <a:lnTo>
                  <a:pt x="5954" y="3540"/>
                </a:lnTo>
                <a:lnTo>
                  <a:pt x="5954" y="3563"/>
                </a:lnTo>
                <a:lnTo>
                  <a:pt x="5954" y="3581"/>
                </a:lnTo>
                <a:lnTo>
                  <a:pt x="5952" y="3601"/>
                </a:lnTo>
                <a:lnTo>
                  <a:pt x="5948" y="3619"/>
                </a:lnTo>
                <a:lnTo>
                  <a:pt x="5943" y="3637"/>
                </a:lnTo>
                <a:lnTo>
                  <a:pt x="5936" y="3654"/>
                </a:lnTo>
                <a:lnTo>
                  <a:pt x="5928" y="3672"/>
                </a:lnTo>
                <a:lnTo>
                  <a:pt x="5918" y="3687"/>
                </a:lnTo>
                <a:lnTo>
                  <a:pt x="5909" y="3703"/>
                </a:lnTo>
                <a:lnTo>
                  <a:pt x="5897" y="3717"/>
                </a:lnTo>
                <a:lnTo>
                  <a:pt x="5884" y="3733"/>
                </a:lnTo>
                <a:lnTo>
                  <a:pt x="5871" y="3746"/>
                </a:lnTo>
                <a:lnTo>
                  <a:pt x="5857" y="3758"/>
                </a:lnTo>
                <a:lnTo>
                  <a:pt x="5841" y="3769"/>
                </a:lnTo>
                <a:lnTo>
                  <a:pt x="5826" y="3780"/>
                </a:lnTo>
                <a:lnTo>
                  <a:pt x="5810" y="3791"/>
                </a:lnTo>
                <a:lnTo>
                  <a:pt x="5793" y="3800"/>
                </a:lnTo>
                <a:lnTo>
                  <a:pt x="5765" y="3814"/>
                </a:lnTo>
                <a:lnTo>
                  <a:pt x="5735" y="3827"/>
                </a:lnTo>
                <a:lnTo>
                  <a:pt x="5705" y="3838"/>
                </a:lnTo>
                <a:lnTo>
                  <a:pt x="5675" y="3848"/>
                </a:lnTo>
                <a:lnTo>
                  <a:pt x="5643" y="3856"/>
                </a:lnTo>
                <a:lnTo>
                  <a:pt x="5612" y="3863"/>
                </a:lnTo>
                <a:lnTo>
                  <a:pt x="5580" y="3868"/>
                </a:lnTo>
                <a:lnTo>
                  <a:pt x="5549" y="3873"/>
                </a:lnTo>
                <a:lnTo>
                  <a:pt x="5517" y="3875"/>
                </a:lnTo>
                <a:lnTo>
                  <a:pt x="5485" y="3877"/>
                </a:lnTo>
                <a:lnTo>
                  <a:pt x="5452" y="3876"/>
                </a:lnTo>
                <a:lnTo>
                  <a:pt x="5421" y="3875"/>
                </a:lnTo>
                <a:lnTo>
                  <a:pt x="5388" y="3872"/>
                </a:lnTo>
                <a:lnTo>
                  <a:pt x="5357" y="3867"/>
                </a:lnTo>
                <a:lnTo>
                  <a:pt x="5325" y="3862"/>
                </a:lnTo>
                <a:lnTo>
                  <a:pt x="5293" y="3855"/>
                </a:lnTo>
                <a:lnTo>
                  <a:pt x="5270" y="3888"/>
                </a:lnTo>
                <a:lnTo>
                  <a:pt x="5246" y="3919"/>
                </a:lnTo>
                <a:lnTo>
                  <a:pt x="5221" y="3951"/>
                </a:lnTo>
                <a:lnTo>
                  <a:pt x="5195" y="3981"/>
                </a:lnTo>
                <a:lnTo>
                  <a:pt x="5168" y="4012"/>
                </a:lnTo>
                <a:lnTo>
                  <a:pt x="5141" y="4042"/>
                </a:lnTo>
                <a:lnTo>
                  <a:pt x="5114" y="4071"/>
                </a:lnTo>
                <a:lnTo>
                  <a:pt x="5086" y="4100"/>
                </a:lnTo>
                <a:lnTo>
                  <a:pt x="5057" y="4127"/>
                </a:lnTo>
                <a:lnTo>
                  <a:pt x="5027" y="4155"/>
                </a:lnTo>
                <a:lnTo>
                  <a:pt x="4997" y="4181"/>
                </a:lnTo>
                <a:lnTo>
                  <a:pt x="4966" y="4208"/>
                </a:lnTo>
                <a:lnTo>
                  <a:pt x="4935" y="4233"/>
                </a:lnTo>
                <a:lnTo>
                  <a:pt x="4903" y="4258"/>
                </a:lnTo>
                <a:lnTo>
                  <a:pt x="4871" y="4281"/>
                </a:lnTo>
                <a:lnTo>
                  <a:pt x="4838" y="4305"/>
                </a:lnTo>
                <a:lnTo>
                  <a:pt x="4805" y="4327"/>
                </a:lnTo>
                <a:lnTo>
                  <a:pt x="4772" y="4350"/>
                </a:lnTo>
                <a:lnTo>
                  <a:pt x="4737" y="4371"/>
                </a:lnTo>
                <a:lnTo>
                  <a:pt x="4702" y="4391"/>
                </a:lnTo>
                <a:lnTo>
                  <a:pt x="4667" y="4411"/>
                </a:lnTo>
                <a:lnTo>
                  <a:pt x="4633" y="4429"/>
                </a:lnTo>
                <a:lnTo>
                  <a:pt x="4597" y="4448"/>
                </a:lnTo>
                <a:lnTo>
                  <a:pt x="4560" y="4465"/>
                </a:lnTo>
                <a:lnTo>
                  <a:pt x="4524" y="4483"/>
                </a:lnTo>
                <a:lnTo>
                  <a:pt x="4487" y="4498"/>
                </a:lnTo>
                <a:lnTo>
                  <a:pt x="4449" y="4513"/>
                </a:lnTo>
                <a:lnTo>
                  <a:pt x="4412" y="4527"/>
                </a:lnTo>
                <a:lnTo>
                  <a:pt x="4374" y="4540"/>
                </a:lnTo>
                <a:lnTo>
                  <a:pt x="4336" y="4553"/>
                </a:lnTo>
                <a:lnTo>
                  <a:pt x="4297" y="4565"/>
                </a:lnTo>
                <a:lnTo>
                  <a:pt x="4259" y="4576"/>
                </a:lnTo>
                <a:lnTo>
                  <a:pt x="4270" y="4665"/>
                </a:lnTo>
                <a:lnTo>
                  <a:pt x="4285" y="4683"/>
                </a:lnTo>
                <a:lnTo>
                  <a:pt x="4299" y="4700"/>
                </a:lnTo>
                <a:lnTo>
                  <a:pt x="4312" y="4718"/>
                </a:lnTo>
                <a:lnTo>
                  <a:pt x="4324" y="4737"/>
                </a:lnTo>
                <a:lnTo>
                  <a:pt x="4335" y="4758"/>
                </a:lnTo>
                <a:lnTo>
                  <a:pt x="4343" y="4778"/>
                </a:lnTo>
                <a:lnTo>
                  <a:pt x="4350" y="4800"/>
                </a:lnTo>
                <a:lnTo>
                  <a:pt x="4354" y="4823"/>
                </a:lnTo>
                <a:lnTo>
                  <a:pt x="4375" y="4836"/>
                </a:lnTo>
                <a:lnTo>
                  <a:pt x="4396" y="4851"/>
                </a:lnTo>
                <a:lnTo>
                  <a:pt x="4413" y="4867"/>
                </a:lnTo>
                <a:lnTo>
                  <a:pt x="4430" y="4887"/>
                </a:lnTo>
                <a:lnTo>
                  <a:pt x="4445" y="4906"/>
                </a:lnTo>
                <a:lnTo>
                  <a:pt x="4458" y="4928"/>
                </a:lnTo>
                <a:lnTo>
                  <a:pt x="4470" y="4951"/>
                </a:lnTo>
                <a:lnTo>
                  <a:pt x="4478" y="4974"/>
                </a:lnTo>
                <a:lnTo>
                  <a:pt x="4485" y="4998"/>
                </a:lnTo>
                <a:lnTo>
                  <a:pt x="4489" y="5023"/>
                </a:lnTo>
                <a:lnTo>
                  <a:pt x="4491" y="5047"/>
                </a:lnTo>
                <a:lnTo>
                  <a:pt x="4491" y="5072"/>
                </a:lnTo>
                <a:lnTo>
                  <a:pt x="4489" y="5084"/>
                </a:lnTo>
                <a:lnTo>
                  <a:pt x="4488" y="5097"/>
                </a:lnTo>
                <a:lnTo>
                  <a:pt x="4485" y="5109"/>
                </a:lnTo>
                <a:lnTo>
                  <a:pt x="4482" y="5121"/>
                </a:lnTo>
                <a:lnTo>
                  <a:pt x="4478" y="5133"/>
                </a:lnTo>
                <a:lnTo>
                  <a:pt x="4473" y="5144"/>
                </a:lnTo>
                <a:lnTo>
                  <a:pt x="4467" y="5155"/>
                </a:lnTo>
                <a:lnTo>
                  <a:pt x="4462" y="5167"/>
                </a:lnTo>
                <a:lnTo>
                  <a:pt x="4448" y="5187"/>
                </a:lnTo>
                <a:lnTo>
                  <a:pt x="4433" y="5204"/>
                </a:lnTo>
                <a:lnTo>
                  <a:pt x="4416" y="5221"/>
                </a:lnTo>
                <a:lnTo>
                  <a:pt x="4399" y="5237"/>
                </a:lnTo>
                <a:lnTo>
                  <a:pt x="4380" y="5250"/>
                </a:lnTo>
                <a:lnTo>
                  <a:pt x="4361" y="5263"/>
                </a:lnTo>
                <a:lnTo>
                  <a:pt x="4341" y="5275"/>
                </a:lnTo>
                <a:lnTo>
                  <a:pt x="4321" y="5286"/>
                </a:lnTo>
                <a:lnTo>
                  <a:pt x="4299" y="5297"/>
                </a:lnTo>
                <a:lnTo>
                  <a:pt x="4277" y="5305"/>
                </a:lnTo>
                <a:lnTo>
                  <a:pt x="4255" y="5314"/>
                </a:lnTo>
                <a:lnTo>
                  <a:pt x="4233" y="5323"/>
                </a:lnTo>
                <a:lnTo>
                  <a:pt x="4188" y="5337"/>
                </a:lnTo>
                <a:lnTo>
                  <a:pt x="4143" y="5351"/>
                </a:lnTo>
                <a:lnTo>
                  <a:pt x="4146" y="5384"/>
                </a:lnTo>
                <a:lnTo>
                  <a:pt x="4148" y="5416"/>
                </a:lnTo>
                <a:lnTo>
                  <a:pt x="4149" y="5483"/>
                </a:lnTo>
                <a:lnTo>
                  <a:pt x="4150" y="5549"/>
                </a:lnTo>
                <a:lnTo>
                  <a:pt x="4151" y="5614"/>
                </a:lnTo>
                <a:lnTo>
                  <a:pt x="4153" y="5648"/>
                </a:lnTo>
                <a:lnTo>
                  <a:pt x="4155" y="5680"/>
                </a:lnTo>
                <a:lnTo>
                  <a:pt x="4159" y="5713"/>
                </a:lnTo>
                <a:lnTo>
                  <a:pt x="4163" y="5744"/>
                </a:lnTo>
                <a:lnTo>
                  <a:pt x="4170" y="5777"/>
                </a:lnTo>
                <a:lnTo>
                  <a:pt x="4177" y="5809"/>
                </a:lnTo>
                <a:lnTo>
                  <a:pt x="4186" y="5840"/>
                </a:lnTo>
                <a:lnTo>
                  <a:pt x="4197" y="5872"/>
                </a:lnTo>
                <a:lnTo>
                  <a:pt x="4214" y="5915"/>
                </a:lnTo>
                <a:lnTo>
                  <a:pt x="4234" y="5959"/>
                </a:lnTo>
                <a:lnTo>
                  <a:pt x="4254" y="6000"/>
                </a:lnTo>
                <a:lnTo>
                  <a:pt x="4277" y="6040"/>
                </a:lnTo>
                <a:lnTo>
                  <a:pt x="4301" y="6080"/>
                </a:lnTo>
                <a:lnTo>
                  <a:pt x="4327" y="6119"/>
                </a:lnTo>
                <a:lnTo>
                  <a:pt x="4353" y="6158"/>
                </a:lnTo>
                <a:lnTo>
                  <a:pt x="4382" y="6194"/>
                </a:lnTo>
                <a:lnTo>
                  <a:pt x="4411" y="6231"/>
                </a:lnTo>
                <a:lnTo>
                  <a:pt x="4441" y="6266"/>
                </a:lnTo>
                <a:lnTo>
                  <a:pt x="4472" y="6302"/>
                </a:lnTo>
                <a:lnTo>
                  <a:pt x="4504" y="6336"/>
                </a:lnTo>
                <a:lnTo>
                  <a:pt x="4536" y="6369"/>
                </a:lnTo>
                <a:lnTo>
                  <a:pt x="4570" y="6402"/>
                </a:lnTo>
                <a:lnTo>
                  <a:pt x="4603" y="6435"/>
                </a:lnTo>
                <a:lnTo>
                  <a:pt x="4637" y="6466"/>
                </a:lnTo>
                <a:lnTo>
                  <a:pt x="4648" y="6477"/>
                </a:lnTo>
                <a:lnTo>
                  <a:pt x="4660" y="6486"/>
                </a:lnTo>
                <a:lnTo>
                  <a:pt x="4673" y="6494"/>
                </a:lnTo>
                <a:lnTo>
                  <a:pt x="4686" y="6503"/>
                </a:lnTo>
                <a:lnTo>
                  <a:pt x="4712" y="6517"/>
                </a:lnTo>
                <a:lnTo>
                  <a:pt x="4739" y="6531"/>
                </a:lnTo>
                <a:lnTo>
                  <a:pt x="4765" y="6547"/>
                </a:lnTo>
                <a:lnTo>
                  <a:pt x="4778" y="6555"/>
                </a:lnTo>
                <a:lnTo>
                  <a:pt x="4790" y="6564"/>
                </a:lnTo>
                <a:lnTo>
                  <a:pt x="4802" y="6573"/>
                </a:lnTo>
                <a:lnTo>
                  <a:pt x="4813" y="6584"/>
                </a:lnTo>
                <a:lnTo>
                  <a:pt x="4823" y="6596"/>
                </a:lnTo>
                <a:lnTo>
                  <a:pt x="4832" y="6608"/>
                </a:lnTo>
                <a:lnTo>
                  <a:pt x="4840" y="6622"/>
                </a:lnTo>
                <a:lnTo>
                  <a:pt x="4847" y="6637"/>
                </a:lnTo>
                <a:lnTo>
                  <a:pt x="4852" y="6651"/>
                </a:lnTo>
                <a:lnTo>
                  <a:pt x="4855" y="6666"/>
                </a:lnTo>
                <a:lnTo>
                  <a:pt x="4857" y="6681"/>
                </a:lnTo>
                <a:lnTo>
                  <a:pt x="4858" y="6698"/>
                </a:lnTo>
                <a:lnTo>
                  <a:pt x="4857" y="6713"/>
                </a:lnTo>
                <a:lnTo>
                  <a:pt x="4855" y="6728"/>
                </a:lnTo>
                <a:lnTo>
                  <a:pt x="4852" y="6744"/>
                </a:lnTo>
                <a:lnTo>
                  <a:pt x="4849" y="6760"/>
                </a:lnTo>
                <a:lnTo>
                  <a:pt x="4841" y="6791"/>
                </a:lnTo>
                <a:lnTo>
                  <a:pt x="4833" y="6823"/>
                </a:lnTo>
                <a:lnTo>
                  <a:pt x="4825" y="6852"/>
                </a:lnTo>
                <a:lnTo>
                  <a:pt x="4865" y="6886"/>
                </a:lnTo>
                <a:lnTo>
                  <a:pt x="4908" y="6918"/>
                </a:lnTo>
                <a:lnTo>
                  <a:pt x="4992" y="6983"/>
                </a:lnTo>
                <a:lnTo>
                  <a:pt x="5035" y="7015"/>
                </a:lnTo>
                <a:lnTo>
                  <a:pt x="5076" y="7049"/>
                </a:lnTo>
                <a:lnTo>
                  <a:pt x="5096" y="7066"/>
                </a:lnTo>
                <a:lnTo>
                  <a:pt x="5115" y="7084"/>
                </a:lnTo>
                <a:lnTo>
                  <a:pt x="5135" y="7103"/>
                </a:lnTo>
                <a:lnTo>
                  <a:pt x="5153" y="7122"/>
                </a:lnTo>
                <a:lnTo>
                  <a:pt x="5166" y="7138"/>
                </a:lnTo>
                <a:lnTo>
                  <a:pt x="5179" y="7155"/>
                </a:lnTo>
                <a:lnTo>
                  <a:pt x="5189" y="7174"/>
                </a:lnTo>
                <a:lnTo>
                  <a:pt x="5198" y="7193"/>
                </a:lnTo>
                <a:lnTo>
                  <a:pt x="5205" y="7213"/>
                </a:lnTo>
                <a:lnTo>
                  <a:pt x="5211" y="7233"/>
                </a:lnTo>
                <a:lnTo>
                  <a:pt x="5215" y="7253"/>
                </a:lnTo>
                <a:lnTo>
                  <a:pt x="5218" y="7274"/>
                </a:lnTo>
                <a:lnTo>
                  <a:pt x="5220" y="7294"/>
                </a:lnTo>
                <a:lnTo>
                  <a:pt x="5221" y="7316"/>
                </a:lnTo>
                <a:lnTo>
                  <a:pt x="5220" y="7337"/>
                </a:lnTo>
                <a:lnTo>
                  <a:pt x="5217" y="7359"/>
                </a:lnTo>
                <a:lnTo>
                  <a:pt x="5215" y="7379"/>
                </a:lnTo>
                <a:lnTo>
                  <a:pt x="5211" y="7401"/>
                </a:lnTo>
                <a:lnTo>
                  <a:pt x="5207" y="7422"/>
                </a:lnTo>
                <a:lnTo>
                  <a:pt x="5201" y="7441"/>
                </a:lnTo>
                <a:lnTo>
                  <a:pt x="5214" y="7453"/>
                </a:lnTo>
                <a:lnTo>
                  <a:pt x="5227" y="7465"/>
                </a:lnTo>
                <a:lnTo>
                  <a:pt x="5239" y="7478"/>
                </a:lnTo>
                <a:lnTo>
                  <a:pt x="5250" y="7492"/>
                </a:lnTo>
                <a:lnTo>
                  <a:pt x="5261" y="7506"/>
                </a:lnTo>
                <a:lnTo>
                  <a:pt x="5270" y="7522"/>
                </a:lnTo>
                <a:lnTo>
                  <a:pt x="5279" y="7537"/>
                </a:lnTo>
                <a:lnTo>
                  <a:pt x="5287" y="7552"/>
                </a:lnTo>
                <a:lnTo>
                  <a:pt x="5293" y="7568"/>
                </a:lnTo>
                <a:lnTo>
                  <a:pt x="5299" y="7585"/>
                </a:lnTo>
                <a:lnTo>
                  <a:pt x="5304" y="7602"/>
                </a:lnTo>
                <a:lnTo>
                  <a:pt x="5308" y="7619"/>
                </a:lnTo>
                <a:lnTo>
                  <a:pt x="5310" y="7637"/>
                </a:lnTo>
                <a:lnTo>
                  <a:pt x="5311" y="7654"/>
                </a:lnTo>
                <a:lnTo>
                  <a:pt x="5310" y="7672"/>
                </a:lnTo>
                <a:lnTo>
                  <a:pt x="5308" y="7689"/>
                </a:lnTo>
                <a:lnTo>
                  <a:pt x="5307" y="7708"/>
                </a:lnTo>
                <a:lnTo>
                  <a:pt x="5303" y="7725"/>
                </a:lnTo>
                <a:lnTo>
                  <a:pt x="5298" y="7741"/>
                </a:lnTo>
                <a:lnTo>
                  <a:pt x="5291" y="7756"/>
                </a:lnTo>
                <a:lnTo>
                  <a:pt x="5284" y="7771"/>
                </a:lnTo>
                <a:lnTo>
                  <a:pt x="5274" y="7785"/>
                </a:lnTo>
                <a:lnTo>
                  <a:pt x="5264" y="7798"/>
                </a:lnTo>
                <a:lnTo>
                  <a:pt x="5252" y="7811"/>
                </a:lnTo>
                <a:lnTo>
                  <a:pt x="5240" y="7823"/>
                </a:lnTo>
                <a:lnTo>
                  <a:pt x="5227" y="7834"/>
                </a:lnTo>
                <a:lnTo>
                  <a:pt x="5213" y="7844"/>
                </a:lnTo>
                <a:lnTo>
                  <a:pt x="5199" y="7854"/>
                </a:lnTo>
                <a:lnTo>
                  <a:pt x="5170" y="7873"/>
                </a:lnTo>
                <a:lnTo>
                  <a:pt x="5140" y="7888"/>
                </a:lnTo>
                <a:lnTo>
                  <a:pt x="5108" y="7904"/>
                </a:lnTo>
                <a:lnTo>
                  <a:pt x="5074" y="7918"/>
                </a:lnTo>
                <a:lnTo>
                  <a:pt x="5041" y="7931"/>
                </a:lnTo>
                <a:lnTo>
                  <a:pt x="5008" y="7944"/>
                </a:lnTo>
                <a:lnTo>
                  <a:pt x="4974" y="7956"/>
                </a:lnTo>
                <a:lnTo>
                  <a:pt x="4939" y="7968"/>
                </a:lnTo>
                <a:lnTo>
                  <a:pt x="4904" y="7978"/>
                </a:lnTo>
                <a:lnTo>
                  <a:pt x="4870" y="7988"/>
                </a:lnTo>
                <a:lnTo>
                  <a:pt x="4800" y="8006"/>
                </a:lnTo>
                <a:lnTo>
                  <a:pt x="4730" y="8023"/>
                </a:lnTo>
                <a:lnTo>
                  <a:pt x="4660" y="8038"/>
                </a:lnTo>
                <a:lnTo>
                  <a:pt x="4589" y="8052"/>
                </a:lnTo>
                <a:lnTo>
                  <a:pt x="4508" y="8066"/>
                </a:lnTo>
                <a:lnTo>
                  <a:pt x="4426" y="8079"/>
                </a:lnTo>
                <a:lnTo>
                  <a:pt x="4345" y="8091"/>
                </a:lnTo>
                <a:lnTo>
                  <a:pt x="4263" y="8102"/>
                </a:lnTo>
                <a:lnTo>
                  <a:pt x="4180" y="8112"/>
                </a:lnTo>
                <a:lnTo>
                  <a:pt x="4099" y="8119"/>
                </a:lnTo>
                <a:lnTo>
                  <a:pt x="4016" y="8127"/>
                </a:lnTo>
                <a:lnTo>
                  <a:pt x="3935" y="8133"/>
                </a:lnTo>
                <a:lnTo>
                  <a:pt x="3852" y="8137"/>
                </a:lnTo>
                <a:lnTo>
                  <a:pt x="3770" y="8140"/>
                </a:lnTo>
                <a:lnTo>
                  <a:pt x="3687" y="8141"/>
                </a:lnTo>
                <a:lnTo>
                  <a:pt x="3604" y="8141"/>
                </a:lnTo>
                <a:lnTo>
                  <a:pt x="3522" y="8139"/>
                </a:lnTo>
                <a:lnTo>
                  <a:pt x="3439" y="8136"/>
                </a:lnTo>
                <a:lnTo>
                  <a:pt x="3358" y="8131"/>
                </a:lnTo>
                <a:lnTo>
                  <a:pt x="3275" y="8125"/>
                </a:lnTo>
                <a:lnTo>
                  <a:pt x="3157" y="8113"/>
                </a:lnTo>
                <a:lnTo>
                  <a:pt x="3038" y="8100"/>
                </a:lnTo>
                <a:lnTo>
                  <a:pt x="2920" y="8085"/>
                </a:lnTo>
                <a:lnTo>
                  <a:pt x="2860" y="8076"/>
                </a:lnTo>
                <a:lnTo>
                  <a:pt x="2801" y="8066"/>
                </a:lnTo>
                <a:lnTo>
                  <a:pt x="2742" y="8055"/>
                </a:lnTo>
                <a:lnTo>
                  <a:pt x="2684" y="8044"/>
                </a:lnTo>
                <a:lnTo>
                  <a:pt x="2626" y="8033"/>
                </a:lnTo>
                <a:lnTo>
                  <a:pt x="2567" y="8019"/>
                </a:lnTo>
                <a:lnTo>
                  <a:pt x="2510" y="8005"/>
                </a:lnTo>
                <a:lnTo>
                  <a:pt x="2452" y="7990"/>
                </a:lnTo>
                <a:lnTo>
                  <a:pt x="2395" y="7974"/>
                </a:lnTo>
                <a:lnTo>
                  <a:pt x="2338" y="7955"/>
                </a:lnTo>
                <a:lnTo>
                  <a:pt x="2296" y="7940"/>
                </a:lnTo>
                <a:lnTo>
                  <a:pt x="2254" y="7925"/>
                </a:lnTo>
                <a:lnTo>
                  <a:pt x="2213" y="7908"/>
                </a:lnTo>
                <a:lnTo>
                  <a:pt x="2192" y="7898"/>
                </a:lnTo>
                <a:lnTo>
                  <a:pt x="2172" y="7888"/>
                </a:lnTo>
                <a:lnTo>
                  <a:pt x="2152" y="7877"/>
                </a:lnTo>
                <a:lnTo>
                  <a:pt x="2134" y="7866"/>
                </a:lnTo>
                <a:lnTo>
                  <a:pt x="2115" y="7853"/>
                </a:lnTo>
                <a:lnTo>
                  <a:pt x="2097" y="7840"/>
                </a:lnTo>
                <a:lnTo>
                  <a:pt x="2080" y="7826"/>
                </a:lnTo>
                <a:lnTo>
                  <a:pt x="2064" y="7811"/>
                </a:lnTo>
                <a:lnTo>
                  <a:pt x="2049" y="7796"/>
                </a:lnTo>
                <a:lnTo>
                  <a:pt x="2034" y="7778"/>
                </a:lnTo>
                <a:lnTo>
                  <a:pt x="2028" y="7767"/>
                </a:lnTo>
                <a:lnTo>
                  <a:pt x="2023" y="7756"/>
                </a:lnTo>
                <a:lnTo>
                  <a:pt x="2014" y="7735"/>
                </a:lnTo>
                <a:lnTo>
                  <a:pt x="2009" y="7712"/>
                </a:lnTo>
                <a:lnTo>
                  <a:pt x="2005" y="7689"/>
                </a:lnTo>
                <a:lnTo>
                  <a:pt x="2003" y="7666"/>
                </a:lnTo>
                <a:lnTo>
                  <a:pt x="2004" y="7642"/>
                </a:lnTo>
                <a:lnTo>
                  <a:pt x="2008" y="7619"/>
                </a:lnTo>
                <a:lnTo>
                  <a:pt x="2012" y="7597"/>
                </a:lnTo>
                <a:lnTo>
                  <a:pt x="2019" y="7575"/>
                </a:lnTo>
                <a:lnTo>
                  <a:pt x="2027" y="7553"/>
                </a:lnTo>
                <a:lnTo>
                  <a:pt x="2038" y="7533"/>
                </a:lnTo>
                <a:lnTo>
                  <a:pt x="2050" y="7512"/>
                </a:lnTo>
                <a:lnTo>
                  <a:pt x="2063" y="7492"/>
                </a:lnTo>
                <a:lnTo>
                  <a:pt x="2078" y="7475"/>
                </a:lnTo>
                <a:lnTo>
                  <a:pt x="2095" y="7459"/>
                </a:lnTo>
                <a:lnTo>
                  <a:pt x="2113" y="7443"/>
                </a:lnTo>
                <a:lnTo>
                  <a:pt x="2108" y="7424"/>
                </a:lnTo>
                <a:lnTo>
                  <a:pt x="2103" y="7404"/>
                </a:lnTo>
                <a:lnTo>
                  <a:pt x="2100" y="7385"/>
                </a:lnTo>
                <a:lnTo>
                  <a:pt x="2097" y="7365"/>
                </a:lnTo>
                <a:lnTo>
                  <a:pt x="2095" y="7346"/>
                </a:lnTo>
                <a:lnTo>
                  <a:pt x="2094" y="7326"/>
                </a:lnTo>
                <a:lnTo>
                  <a:pt x="2094" y="7306"/>
                </a:lnTo>
                <a:lnTo>
                  <a:pt x="2095" y="7286"/>
                </a:lnTo>
                <a:lnTo>
                  <a:pt x="2097" y="7266"/>
                </a:lnTo>
                <a:lnTo>
                  <a:pt x="2099" y="7247"/>
                </a:lnTo>
                <a:lnTo>
                  <a:pt x="2104" y="7228"/>
                </a:lnTo>
                <a:lnTo>
                  <a:pt x="2110" y="7210"/>
                </a:lnTo>
                <a:lnTo>
                  <a:pt x="2116" y="7191"/>
                </a:lnTo>
                <a:lnTo>
                  <a:pt x="2125" y="7174"/>
                </a:lnTo>
                <a:lnTo>
                  <a:pt x="2136" y="7156"/>
                </a:lnTo>
                <a:lnTo>
                  <a:pt x="2148" y="7140"/>
                </a:lnTo>
                <a:lnTo>
                  <a:pt x="2166" y="7119"/>
                </a:lnTo>
                <a:lnTo>
                  <a:pt x="2185" y="7099"/>
                </a:lnTo>
                <a:lnTo>
                  <a:pt x="2205" y="7079"/>
                </a:lnTo>
                <a:lnTo>
                  <a:pt x="2226" y="7061"/>
                </a:lnTo>
                <a:lnTo>
                  <a:pt x="2247" y="7042"/>
                </a:lnTo>
                <a:lnTo>
                  <a:pt x="2269" y="7025"/>
                </a:lnTo>
                <a:lnTo>
                  <a:pt x="2312" y="6990"/>
                </a:lnTo>
                <a:lnTo>
                  <a:pt x="2402" y="6923"/>
                </a:lnTo>
                <a:lnTo>
                  <a:pt x="2446" y="6889"/>
                </a:lnTo>
                <a:lnTo>
                  <a:pt x="2489" y="6853"/>
                </a:lnTo>
                <a:lnTo>
                  <a:pt x="2483" y="6824"/>
                </a:lnTo>
                <a:lnTo>
                  <a:pt x="2474" y="6794"/>
                </a:lnTo>
                <a:lnTo>
                  <a:pt x="2466" y="6764"/>
                </a:lnTo>
                <a:lnTo>
                  <a:pt x="2460" y="6734"/>
                </a:lnTo>
                <a:lnTo>
                  <a:pt x="2458" y="6718"/>
                </a:lnTo>
                <a:lnTo>
                  <a:pt x="2457" y="6703"/>
                </a:lnTo>
                <a:lnTo>
                  <a:pt x="2457" y="6688"/>
                </a:lnTo>
                <a:lnTo>
                  <a:pt x="2458" y="6674"/>
                </a:lnTo>
                <a:lnTo>
                  <a:pt x="2460" y="6659"/>
                </a:lnTo>
                <a:lnTo>
                  <a:pt x="2464" y="6644"/>
                </a:lnTo>
                <a:lnTo>
                  <a:pt x="2470" y="6630"/>
                </a:lnTo>
                <a:lnTo>
                  <a:pt x="2477" y="6616"/>
                </a:lnTo>
                <a:lnTo>
                  <a:pt x="2486" y="6602"/>
                </a:lnTo>
                <a:lnTo>
                  <a:pt x="2495" y="6590"/>
                </a:lnTo>
                <a:lnTo>
                  <a:pt x="2505" y="6579"/>
                </a:lnTo>
                <a:lnTo>
                  <a:pt x="2516" y="6569"/>
                </a:lnTo>
                <a:lnTo>
                  <a:pt x="2528" y="6561"/>
                </a:lnTo>
                <a:lnTo>
                  <a:pt x="2541" y="6552"/>
                </a:lnTo>
                <a:lnTo>
                  <a:pt x="2567" y="6537"/>
                </a:lnTo>
                <a:lnTo>
                  <a:pt x="2595" y="6522"/>
                </a:lnTo>
                <a:lnTo>
                  <a:pt x="2622" y="6508"/>
                </a:lnTo>
                <a:lnTo>
                  <a:pt x="2635" y="6499"/>
                </a:lnTo>
                <a:lnTo>
                  <a:pt x="2647" y="6491"/>
                </a:lnTo>
                <a:lnTo>
                  <a:pt x="2659" y="6481"/>
                </a:lnTo>
                <a:lnTo>
                  <a:pt x="2671" y="6472"/>
                </a:lnTo>
                <a:lnTo>
                  <a:pt x="2705" y="6440"/>
                </a:lnTo>
                <a:lnTo>
                  <a:pt x="2739" y="6406"/>
                </a:lnTo>
                <a:lnTo>
                  <a:pt x="2773" y="6374"/>
                </a:lnTo>
                <a:lnTo>
                  <a:pt x="2807" y="6339"/>
                </a:lnTo>
                <a:lnTo>
                  <a:pt x="2839" y="6305"/>
                </a:lnTo>
                <a:lnTo>
                  <a:pt x="2871" y="6269"/>
                </a:lnTo>
                <a:lnTo>
                  <a:pt x="2901" y="6234"/>
                </a:lnTo>
                <a:lnTo>
                  <a:pt x="2932" y="6197"/>
                </a:lnTo>
                <a:lnTo>
                  <a:pt x="2960" y="6159"/>
                </a:lnTo>
                <a:lnTo>
                  <a:pt x="2987" y="6119"/>
                </a:lnTo>
                <a:lnTo>
                  <a:pt x="3013" y="6080"/>
                </a:lnTo>
                <a:lnTo>
                  <a:pt x="3038" y="6040"/>
                </a:lnTo>
                <a:lnTo>
                  <a:pt x="3061" y="5999"/>
                </a:lnTo>
                <a:lnTo>
                  <a:pt x="3082" y="5956"/>
                </a:lnTo>
                <a:lnTo>
                  <a:pt x="3101" y="5913"/>
                </a:lnTo>
                <a:lnTo>
                  <a:pt x="3119" y="5868"/>
                </a:lnTo>
                <a:lnTo>
                  <a:pt x="3129" y="5837"/>
                </a:lnTo>
                <a:lnTo>
                  <a:pt x="3138" y="5805"/>
                </a:lnTo>
                <a:lnTo>
                  <a:pt x="3146" y="5774"/>
                </a:lnTo>
                <a:lnTo>
                  <a:pt x="3151" y="5742"/>
                </a:lnTo>
                <a:lnTo>
                  <a:pt x="3155" y="5710"/>
                </a:lnTo>
                <a:lnTo>
                  <a:pt x="3159" y="5678"/>
                </a:lnTo>
                <a:lnTo>
                  <a:pt x="3161" y="5646"/>
                </a:lnTo>
                <a:lnTo>
                  <a:pt x="3163" y="5613"/>
                </a:lnTo>
                <a:lnTo>
                  <a:pt x="3164" y="5548"/>
                </a:lnTo>
                <a:lnTo>
                  <a:pt x="3165" y="5481"/>
                </a:lnTo>
                <a:lnTo>
                  <a:pt x="3167" y="5416"/>
                </a:lnTo>
                <a:lnTo>
                  <a:pt x="3169" y="5384"/>
                </a:lnTo>
                <a:lnTo>
                  <a:pt x="3172" y="5352"/>
                </a:lnTo>
                <a:lnTo>
                  <a:pt x="3125" y="5337"/>
                </a:lnTo>
                <a:lnTo>
                  <a:pt x="3077" y="5321"/>
                </a:lnTo>
                <a:lnTo>
                  <a:pt x="3053" y="5312"/>
                </a:lnTo>
                <a:lnTo>
                  <a:pt x="3030" y="5303"/>
                </a:lnTo>
                <a:lnTo>
                  <a:pt x="3008" y="5292"/>
                </a:lnTo>
                <a:lnTo>
                  <a:pt x="2985" y="5281"/>
                </a:lnTo>
                <a:lnTo>
                  <a:pt x="2963" y="5269"/>
                </a:lnTo>
                <a:lnTo>
                  <a:pt x="2942" y="5256"/>
                </a:lnTo>
                <a:lnTo>
                  <a:pt x="2923" y="5242"/>
                </a:lnTo>
                <a:lnTo>
                  <a:pt x="2903" y="5226"/>
                </a:lnTo>
                <a:lnTo>
                  <a:pt x="2886" y="5210"/>
                </a:lnTo>
                <a:lnTo>
                  <a:pt x="2870" y="5191"/>
                </a:lnTo>
                <a:lnTo>
                  <a:pt x="2855" y="5171"/>
                </a:lnTo>
                <a:lnTo>
                  <a:pt x="2842" y="5149"/>
                </a:lnTo>
                <a:lnTo>
                  <a:pt x="2838" y="5137"/>
                </a:lnTo>
                <a:lnTo>
                  <a:pt x="2834" y="5126"/>
                </a:lnTo>
                <a:lnTo>
                  <a:pt x="2830" y="5114"/>
                </a:lnTo>
                <a:lnTo>
                  <a:pt x="2827" y="5102"/>
                </a:lnTo>
                <a:lnTo>
                  <a:pt x="2824" y="5079"/>
                </a:lnTo>
                <a:lnTo>
                  <a:pt x="2823" y="5055"/>
                </a:lnTo>
                <a:lnTo>
                  <a:pt x="2824" y="5031"/>
                </a:lnTo>
                <a:lnTo>
                  <a:pt x="2827" y="5009"/>
                </a:lnTo>
                <a:lnTo>
                  <a:pt x="2833" y="4986"/>
                </a:lnTo>
                <a:lnTo>
                  <a:pt x="2840" y="4963"/>
                </a:lnTo>
                <a:lnTo>
                  <a:pt x="2850" y="4942"/>
                </a:lnTo>
                <a:lnTo>
                  <a:pt x="2861" y="4921"/>
                </a:lnTo>
                <a:lnTo>
                  <a:pt x="2874" y="4901"/>
                </a:lnTo>
                <a:lnTo>
                  <a:pt x="2889" y="4881"/>
                </a:lnTo>
                <a:lnTo>
                  <a:pt x="2905" y="4864"/>
                </a:lnTo>
                <a:lnTo>
                  <a:pt x="2923" y="4848"/>
                </a:lnTo>
                <a:lnTo>
                  <a:pt x="2941" y="4833"/>
                </a:lnTo>
                <a:lnTo>
                  <a:pt x="2961" y="4819"/>
                </a:lnTo>
                <a:lnTo>
                  <a:pt x="2965" y="4798"/>
                </a:lnTo>
                <a:lnTo>
                  <a:pt x="2973" y="4776"/>
                </a:lnTo>
                <a:lnTo>
                  <a:pt x="2982" y="4755"/>
                </a:lnTo>
                <a:lnTo>
                  <a:pt x="2991" y="4736"/>
                </a:lnTo>
                <a:lnTo>
                  <a:pt x="3003" y="4717"/>
                </a:lnTo>
                <a:lnTo>
                  <a:pt x="3016" y="4700"/>
                </a:lnTo>
                <a:lnTo>
                  <a:pt x="3032" y="4683"/>
                </a:lnTo>
                <a:lnTo>
                  <a:pt x="3047" y="4666"/>
                </a:lnTo>
                <a:lnTo>
                  <a:pt x="3048" y="4643"/>
                </a:lnTo>
                <a:lnTo>
                  <a:pt x="3050" y="4622"/>
                </a:lnTo>
                <a:lnTo>
                  <a:pt x="3055" y="4576"/>
                </a:lnTo>
                <a:lnTo>
                  <a:pt x="3016" y="4565"/>
                </a:lnTo>
                <a:lnTo>
                  <a:pt x="2978" y="4553"/>
                </a:lnTo>
                <a:lnTo>
                  <a:pt x="2940" y="4541"/>
                </a:lnTo>
                <a:lnTo>
                  <a:pt x="2902" y="4527"/>
                </a:lnTo>
                <a:lnTo>
                  <a:pt x="2864" y="4513"/>
                </a:lnTo>
                <a:lnTo>
                  <a:pt x="2827" y="4498"/>
                </a:lnTo>
                <a:lnTo>
                  <a:pt x="2790" y="4481"/>
                </a:lnTo>
                <a:lnTo>
                  <a:pt x="2754" y="4465"/>
                </a:lnTo>
                <a:lnTo>
                  <a:pt x="2717" y="4448"/>
                </a:lnTo>
                <a:lnTo>
                  <a:pt x="2682" y="4429"/>
                </a:lnTo>
                <a:lnTo>
                  <a:pt x="2647" y="4410"/>
                </a:lnTo>
                <a:lnTo>
                  <a:pt x="2612" y="4390"/>
                </a:lnTo>
                <a:lnTo>
                  <a:pt x="2577" y="4369"/>
                </a:lnTo>
                <a:lnTo>
                  <a:pt x="2542" y="4349"/>
                </a:lnTo>
                <a:lnTo>
                  <a:pt x="2509" y="4327"/>
                </a:lnTo>
                <a:lnTo>
                  <a:pt x="2476" y="4304"/>
                </a:lnTo>
                <a:lnTo>
                  <a:pt x="2444" y="4280"/>
                </a:lnTo>
                <a:lnTo>
                  <a:pt x="2411" y="4256"/>
                </a:lnTo>
                <a:lnTo>
                  <a:pt x="2379" y="4231"/>
                </a:lnTo>
                <a:lnTo>
                  <a:pt x="2348" y="4206"/>
                </a:lnTo>
                <a:lnTo>
                  <a:pt x="2317" y="4180"/>
                </a:lnTo>
                <a:lnTo>
                  <a:pt x="2287" y="4153"/>
                </a:lnTo>
                <a:lnTo>
                  <a:pt x="2258" y="4126"/>
                </a:lnTo>
                <a:lnTo>
                  <a:pt x="2228" y="4099"/>
                </a:lnTo>
                <a:lnTo>
                  <a:pt x="2200" y="4069"/>
                </a:lnTo>
                <a:lnTo>
                  <a:pt x="2173" y="4041"/>
                </a:lnTo>
                <a:lnTo>
                  <a:pt x="2146" y="4011"/>
                </a:lnTo>
                <a:lnTo>
                  <a:pt x="2119" y="3980"/>
                </a:lnTo>
                <a:lnTo>
                  <a:pt x="2094" y="3950"/>
                </a:lnTo>
                <a:lnTo>
                  <a:pt x="2069" y="3918"/>
                </a:lnTo>
                <a:lnTo>
                  <a:pt x="2044" y="3887"/>
                </a:lnTo>
                <a:lnTo>
                  <a:pt x="2020" y="3854"/>
                </a:lnTo>
                <a:lnTo>
                  <a:pt x="1991" y="3861"/>
                </a:lnTo>
                <a:lnTo>
                  <a:pt x="1963" y="3866"/>
                </a:lnTo>
                <a:lnTo>
                  <a:pt x="1934" y="3871"/>
                </a:lnTo>
                <a:lnTo>
                  <a:pt x="1905" y="3874"/>
                </a:lnTo>
                <a:lnTo>
                  <a:pt x="1876" y="3876"/>
                </a:lnTo>
                <a:lnTo>
                  <a:pt x="1848" y="3877"/>
                </a:lnTo>
                <a:lnTo>
                  <a:pt x="1819" y="3876"/>
                </a:lnTo>
                <a:lnTo>
                  <a:pt x="1789" y="3875"/>
                </a:lnTo>
                <a:lnTo>
                  <a:pt x="1761" y="3873"/>
                </a:lnTo>
                <a:lnTo>
                  <a:pt x="1732" y="3868"/>
                </a:lnTo>
                <a:lnTo>
                  <a:pt x="1703" y="3863"/>
                </a:lnTo>
                <a:lnTo>
                  <a:pt x="1675" y="3858"/>
                </a:lnTo>
                <a:lnTo>
                  <a:pt x="1647" y="3850"/>
                </a:lnTo>
                <a:lnTo>
                  <a:pt x="1619" y="3841"/>
                </a:lnTo>
                <a:lnTo>
                  <a:pt x="1591" y="3831"/>
                </a:lnTo>
                <a:lnTo>
                  <a:pt x="1564" y="3822"/>
                </a:lnTo>
                <a:lnTo>
                  <a:pt x="1548" y="3814"/>
                </a:lnTo>
                <a:lnTo>
                  <a:pt x="1532" y="3805"/>
                </a:lnTo>
                <a:lnTo>
                  <a:pt x="1515" y="3797"/>
                </a:lnTo>
                <a:lnTo>
                  <a:pt x="1500" y="3787"/>
                </a:lnTo>
                <a:lnTo>
                  <a:pt x="1485" y="3777"/>
                </a:lnTo>
                <a:lnTo>
                  <a:pt x="1470" y="3766"/>
                </a:lnTo>
                <a:lnTo>
                  <a:pt x="1456" y="3754"/>
                </a:lnTo>
                <a:lnTo>
                  <a:pt x="1441" y="3742"/>
                </a:lnTo>
                <a:lnTo>
                  <a:pt x="1429" y="3729"/>
                </a:lnTo>
                <a:lnTo>
                  <a:pt x="1416" y="3716"/>
                </a:lnTo>
                <a:lnTo>
                  <a:pt x="1406" y="3702"/>
                </a:lnTo>
                <a:lnTo>
                  <a:pt x="1396" y="3687"/>
                </a:lnTo>
                <a:lnTo>
                  <a:pt x="1386" y="3672"/>
                </a:lnTo>
                <a:lnTo>
                  <a:pt x="1378" y="3655"/>
                </a:lnTo>
                <a:lnTo>
                  <a:pt x="1372" y="3638"/>
                </a:lnTo>
                <a:lnTo>
                  <a:pt x="1366" y="3619"/>
                </a:lnTo>
                <a:lnTo>
                  <a:pt x="1362" y="3599"/>
                </a:lnTo>
                <a:lnTo>
                  <a:pt x="1359" y="3577"/>
                </a:lnTo>
                <a:lnTo>
                  <a:pt x="1359" y="3556"/>
                </a:lnTo>
                <a:lnTo>
                  <a:pt x="1360" y="3536"/>
                </a:lnTo>
                <a:lnTo>
                  <a:pt x="1363" y="3514"/>
                </a:lnTo>
                <a:lnTo>
                  <a:pt x="1367" y="3493"/>
                </a:lnTo>
                <a:lnTo>
                  <a:pt x="1374" y="3474"/>
                </a:lnTo>
                <a:lnTo>
                  <a:pt x="1382" y="3454"/>
                </a:lnTo>
                <a:lnTo>
                  <a:pt x="1390" y="3435"/>
                </a:lnTo>
                <a:lnTo>
                  <a:pt x="1401" y="3416"/>
                </a:lnTo>
                <a:lnTo>
                  <a:pt x="1412" y="3398"/>
                </a:lnTo>
                <a:lnTo>
                  <a:pt x="1425" y="3380"/>
                </a:lnTo>
                <a:lnTo>
                  <a:pt x="1439" y="3364"/>
                </a:lnTo>
                <a:lnTo>
                  <a:pt x="1454" y="3349"/>
                </a:lnTo>
                <a:lnTo>
                  <a:pt x="1470" y="3335"/>
                </a:lnTo>
                <a:lnTo>
                  <a:pt x="1486" y="3322"/>
                </a:lnTo>
                <a:lnTo>
                  <a:pt x="1497" y="3313"/>
                </a:lnTo>
                <a:lnTo>
                  <a:pt x="1507" y="3305"/>
                </a:lnTo>
                <a:lnTo>
                  <a:pt x="1529" y="3292"/>
                </a:lnTo>
                <a:lnTo>
                  <a:pt x="1552" y="3279"/>
                </a:lnTo>
                <a:lnTo>
                  <a:pt x="1576" y="3268"/>
                </a:lnTo>
                <a:lnTo>
                  <a:pt x="1600" y="3259"/>
                </a:lnTo>
                <a:lnTo>
                  <a:pt x="1624" y="3249"/>
                </a:lnTo>
                <a:lnTo>
                  <a:pt x="1673" y="3230"/>
                </a:lnTo>
                <a:lnTo>
                  <a:pt x="1679" y="3224"/>
                </a:lnTo>
                <a:lnTo>
                  <a:pt x="1685" y="3218"/>
                </a:lnTo>
                <a:lnTo>
                  <a:pt x="1689" y="3211"/>
                </a:lnTo>
                <a:lnTo>
                  <a:pt x="1691" y="3204"/>
                </a:lnTo>
                <a:lnTo>
                  <a:pt x="1692" y="3197"/>
                </a:lnTo>
                <a:lnTo>
                  <a:pt x="1691" y="3189"/>
                </a:lnTo>
                <a:lnTo>
                  <a:pt x="1690" y="3181"/>
                </a:lnTo>
                <a:lnTo>
                  <a:pt x="1688" y="3174"/>
                </a:lnTo>
                <a:lnTo>
                  <a:pt x="1682" y="3159"/>
                </a:lnTo>
                <a:lnTo>
                  <a:pt x="1673" y="3143"/>
                </a:lnTo>
                <a:lnTo>
                  <a:pt x="1663" y="3129"/>
                </a:lnTo>
                <a:lnTo>
                  <a:pt x="1654" y="3117"/>
                </a:lnTo>
                <a:lnTo>
                  <a:pt x="1640" y="3101"/>
                </a:lnTo>
                <a:lnTo>
                  <a:pt x="1625" y="3085"/>
                </a:lnTo>
                <a:lnTo>
                  <a:pt x="1596" y="3055"/>
                </a:lnTo>
                <a:lnTo>
                  <a:pt x="1564" y="3026"/>
                </a:lnTo>
                <a:lnTo>
                  <a:pt x="1532" y="3000"/>
                </a:lnTo>
                <a:lnTo>
                  <a:pt x="1497" y="2975"/>
                </a:lnTo>
                <a:lnTo>
                  <a:pt x="1462" y="2951"/>
                </a:lnTo>
                <a:lnTo>
                  <a:pt x="1426" y="2928"/>
                </a:lnTo>
                <a:lnTo>
                  <a:pt x="1389" y="2908"/>
                </a:lnTo>
                <a:lnTo>
                  <a:pt x="1352" y="2887"/>
                </a:lnTo>
                <a:lnTo>
                  <a:pt x="1314" y="2867"/>
                </a:lnTo>
                <a:lnTo>
                  <a:pt x="1237" y="2829"/>
                </a:lnTo>
                <a:lnTo>
                  <a:pt x="1160" y="2793"/>
                </a:lnTo>
                <a:lnTo>
                  <a:pt x="1084" y="2756"/>
                </a:lnTo>
                <a:lnTo>
                  <a:pt x="1029" y="2727"/>
                </a:lnTo>
                <a:lnTo>
                  <a:pt x="977" y="2697"/>
                </a:lnTo>
                <a:lnTo>
                  <a:pt x="925" y="2664"/>
                </a:lnTo>
                <a:lnTo>
                  <a:pt x="874" y="2630"/>
                </a:lnTo>
                <a:lnTo>
                  <a:pt x="823" y="2596"/>
                </a:lnTo>
                <a:lnTo>
                  <a:pt x="774" y="2560"/>
                </a:lnTo>
                <a:lnTo>
                  <a:pt x="725" y="2522"/>
                </a:lnTo>
                <a:lnTo>
                  <a:pt x="678" y="2484"/>
                </a:lnTo>
                <a:lnTo>
                  <a:pt x="632" y="2443"/>
                </a:lnTo>
                <a:lnTo>
                  <a:pt x="586" y="2402"/>
                </a:lnTo>
                <a:lnTo>
                  <a:pt x="541" y="2360"/>
                </a:lnTo>
                <a:lnTo>
                  <a:pt x="498" y="2317"/>
                </a:lnTo>
                <a:lnTo>
                  <a:pt x="456" y="2273"/>
                </a:lnTo>
                <a:lnTo>
                  <a:pt x="414" y="2227"/>
                </a:lnTo>
                <a:lnTo>
                  <a:pt x="374" y="2181"/>
                </a:lnTo>
                <a:lnTo>
                  <a:pt x="335" y="2135"/>
                </a:lnTo>
                <a:lnTo>
                  <a:pt x="301" y="2090"/>
                </a:lnTo>
                <a:lnTo>
                  <a:pt x="267" y="2046"/>
                </a:lnTo>
                <a:lnTo>
                  <a:pt x="236" y="1999"/>
                </a:lnTo>
                <a:lnTo>
                  <a:pt x="206" y="1952"/>
                </a:lnTo>
                <a:lnTo>
                  <a:pt x="176" y="1903"/>
                </a:lnTo>
                <a:lnTo>
                  <a:pt x="148" y="1854"/>
                </a:lnTo>
                <a:lnTo>
                  <a:pt x="123" y="1804"/>
                </a:lnTo>
                <a:lnTo>
                  <a:pt x="99" y="1753"/>
                </a:lnTo>
                <a:lnTo>
                  <a:pt x="77" y="1701"/>
                </a:lnTo>
                <a:lnTo>
                  <a:pt x="58" y="1649"/>
                </a:lnTo>
                <a:lnTo>
                  <a:pt x="49" y="1623"/>
                </a:lnTo>
                <a:lnTo>
                  <a:pt x="41" y="1596"/>
                </a:lnTo>
                <a:lnTo>
                  <a:pt x="34" y="1568"/>
                </a:lnTo>
                <a:lnTo>
                  <a:pt x="27" y="1541"/>
                </a:lnTo>
                <a:lnTo>
                  <a:pt x="21" y="1514"/>
                </a:lnTo>
                <a:lnTo>
                  <a:pt x="16" y="1487"/>
                </a:lnTo>
                <a:lnTo>
                  <a:pt x="11" y="1459"/>
                </a:lnTo>
                <a:lnTo>
                  <a:pt x="8" y="1431"/>
                </a:lnTo>
                <a:lnTo>
                  <a:pt x="4" y="1403"/>
                </a:lnTo>
                <a:lnTo>
                  <a:pt x="2" y="1375"/>
                </a:lnTo>
                <a:lnTo>
                  <a:pt x="1" y="1347"/>
                </a:lnTo>
                <a:lnTo>
                  <a:pt x="0" y="1318"/>
                </a:lnTo>
                <a:lnTo>
                  <a:pt x="1" y="1286"/>
                </a:lnTo>
                <a:lnTo>
                  <a:pt x="4" y="1252"/>
                </a:lnTo>
                <a:lnTo>
                  <a:pt x="8" y="1217"/>
                </a:lnTo>
                <a:lnTo>
                  <a:pt x="12" y="1184"/>
                </a:lnTo>
                <a:lnTo>
                  <a:pt x="19" y="1150"/>
                </a:lnTo>
                <a:lnTo>
                  <a:pt x="26" y="1116"/>
                </a:lnTo>
                <a:lnTo>
                  <a:pt x="35" y="1084"/>
                </a:lnTo>
                <a:lnTo>
                  <a:pt x="47" y="1051"/>
                </a:lnTo>
                <a:lnTo>
                  <a:pt x="60" y="1021"/>
                </a:lnTo>
                <a:lnTo>
                  <a:pt x="75" y="990"/>
                </a:lnTo>
                <a:lnTo>
                  <a:pt x="83" y="976"/>
                </a:lnTo>
                <a:lnTo>
                  <a:pt x="92" y="962"/>
                </a:lnTo>
                <a:lnTo>
                  <a:pt x="101" y="948"/>
                </a:lnTo>
                <a:lnTo>
                  <a:pt x="112" y="935"/>
                </a:lnTo>
                <a:lnTo>
                  <a:pt x="123" y="923"/>
                </a:lnTo>
                <a:lnTo>
                  <a:pt x="134" y="910"/>
                </a:lnTo>
                <a:lnTo>
                  <a:pt x="146" y="899"/>
                </a:lnTo>
                <a:lnTo>
                  <a:pt x="159" y="887"/>
                </a:lnTo>
                <a:lnTo>
                  <a:pt x="172" y="877"/>
                </a:lnTo>
                <a:lnTo>
                  <a:pt x="186" y="867"/>
                </a:lnTo>
                <a:lnTo>
                  <a:pt x="201" y="858"/>
                </a:lnTo>
                <a:lnTo>
                  <a:pt x="217" y="849"/>
                </a:lnTo>
                <a:lnTo>
                  <a:pt x="215" y="829"/>
                </a:lnTo>
                <a:lnTo>
                  <a:pt x="214" y="811"/>
                </a:lnTo>
                <a:lnTo>
                  <a:pt x="215" y="791"/>
                </a:lnTo>
                <a:lnTo>
                  <a:pt x="217" y="772"/>
                </a:lnTo>
                <a:lnTo>
                  <a:pt x="221" y="753"/>
                </a:lnTo>
                <a:lnTo>
                  <a:pt x="225" y="735"/>
                </a:lnTo>
                <a:lnTo>
                  <a:pt x="231" y="716"/>
                </a:lnTo>
                <a:lnTo>
                  <a:pt x="237" y="698"/>
                </a:lnTo>
                <a:lnTo>
                  <a:pt x="245" y="680"/>
                </a:lnTo>
                <a:lnTo>
                  <a:pt x="253" y="663"/>
                </a:lnTo>
                <a:lnTo>
                  <a:pt x="263" y="647"/>
                </a:lnTo>
                <a:lnTo>
                  <a:pt x="274" y="631"/>
                </a:lnTo>
                <a:lnTo>
                  <a:pt x="286" y="616"/>
                </a:lnTo>
                <a:lnTo>
                  <a:pt x="299" y="601"/>
                </a:lnTo>
                <a:lnTo>
                  <a:pt x="312" y="588"/>
                </a:lnTo>
                <a:lnTo>
                  <a:pt x="327" y="575"/>
                </a:lnTo>
                <a:lnTo>
                  <a:pt x="353" y="554"/>
                </a:lnTo>
                <a:lnTo>
                  <a:pt x="381" y="536"/>
                </a:lnTo>
                <a:lnTo>
                  <a:pt x="409" y="519"/>
                </a:lnTo>
                <a:lnTo>
                  <a:pt x="438" y="505"/>
                </a:lnTo>
                <a:lnTo>
                  <a:pt x="469" y="493"/>
                </a:lnTo>
                <a:lnTo>
                  <a:pt x="500" y="484"/>
                </a:lnTo>
                <a:lnTo>
                  <a:pt x="532" y="475"/>
                </a:lnTo>
                <a:lnTo>
                  <a:pt x="564" y="468"/>
                </a:lnTo>
                <a:lnTo>
                  <a:pt x="597" y="464"/>
                </a:lnTo>
                <a:lnTo>
                  <a:pt x="629" y="461"/>
                </a:lnTo>
                <a:lnTo>
                  <a:pt x="663" y="460"/>
                </a:lnTo>
                <a:lnTo>
                  <a:pt x="696" y="460"/>
                </a:lnTo>
                <a:lnTo>
                  <a:pt x="729" y="462"/>
                </a:lnTo>
                <a:lnTo>
                  <a:pt x="762" y="466"/>
                </a:lnTo>
                <a:lnTo>
                  <a:pt x="795" y="471"/>
                </a:lnTo>
                <a:lnTo>
                  <a:pt x="826" y="477"/>
                </a:lnTo>
                <a:lnTo>
                  <a:pt x="853" y="485"/>
                </a:lnTo>
                <a:lnTo>
                  <a:pt x="879" y="493"/>
                </a:lnTo>
                <a:lnTo>
                  <a:pt x="904" y="504"/>
                </a:lnTo>
                <a:lnTo>
                  <a:pt x="931" y="516"/>
                </a:lnTo>
                <a:lnTo>
                  <a:pt x="954" y="529"/>
                </a:lnTo>
                <a:lnTo>
                  <a:pt x="978" y="544"/>
                </a:lnTo>
                <a:lnTo>
                  <a:pt x="1000" y="561"/>
                </a:lnTo>
                <a:lnTo>
                  <a:pt x="1022" y="578"/>
                </a:lnTo>
                <a:lnTo>
                  <a:pt x="1041" y="598"/>
                </a:lnTo>
                <a:lnTo>
                  <a:pt x="1060" y="617"/>
                </a:lnTo>
                <a:lnTo>
                  <a:pt x="1077" y="639"/>
                </a:lnTo>
                <a:lnTo>
                  <a:pt x="1091" y="662"/>
                </a:lnTo>
                <a:lnTo>
                  <a:pt x="1104" y="687"/>
                </a:lnTo>
                <a:lnTo>
                  <a:pt x="1116" y="712"/>
                </a:lnTo>
                <a:lnTo>
                  <a:pt x="1125" y="738"/>
                </a:lnTo>
                <a:lnTo>
                  <a:pt x="1128" y="752"/>
                </a:lnTo>
                <a:lnTo>
                  <a:pt x="1131" y="766"/>
                </a:lnTo>
                <a:lnTo>
                  <a:pt x="1172" y="779"/>
                </a:lnTo>
                <a:lnTo>
                  <a:pt x="1211" y="793"/>
                </a:lnTo>
                <a:lnTo>
                  <a:pt x="1251" y="809"/>
                </a:lnTo>
                <a:lnTo>
                  <a:pt x="1290" y="825"/>
                </a:lnTo>
                <a:lnTo>
                  <a:pt x="1369" y="858"/>
                </a:lnTo>
                <a:lnTo>
                  <a:pt x="1446" y="892"/>
                </a:lnTo>
                <a:lnTo>
                  <a:pt x="1436" y="822"/>
                </a:lnTo>
                <a:lnTo>
                  <a:pt x="1427" y="750"/>
                </a:lnTo>
                <a:lnTo>
                  <a:pt x="1410" y="606"/>
                </a:lnTo>
                <a:lnTo>
                  <a:pt x="1388" y="608"/>
                </a:lnTo>
                <a:lnTo>
                  <a:pt x="1366" y="608"/>
                </a:lnTo>
                <a:lnTo>
                  <a:pt x="1345" y="605"/>
                </a:lnTo>
                <a:lnTo>
                  <a:pt x="1323" y="603"/>
                </a:lnTo>
                <a:lnTo>
                  <a:pt x="1301" y="599"/>
                </a:lnTo>
                <a:lnTo>
                  <a:pt x="1279" y="593"/>
                </a:lnTo>
                <a:lnTo>
                  <a:pt x="1259" y="586"/>
                </a:lnTo>
                <a:lnTo>
                  <a:pt x="1239" y="578"/>
                </a:lnTo>
                <a:lnTo>
                  <a:pt x="1220" y="568"/>
                </a:lnTo>
                <a:lnTo>
                  <a:pt x="1200" y="558"/>
                </a:lnTo>
                <a:lnTo>
                  <a:pt x="1183" y="546"/>
                </a:lnTo>
                <a:lnTo>
                  <a:pt x="1165" y="531"/>
                </a:lnTo>
                <a:lnTo>
                  <a:pt x="1149" y="517"/>
                </a:lnTo>
                <a:lnTo>
                  <a:pt x="1135" y="501"/>
                </a:lnTo>
                <a:lnTo>
                  <a:pt x="1121" y="484"/>
                </a:lnTo>
                <a:lnTo>
                  <a:pt x="1109" y="465"/>
                </a:lnTo>
                <a:lnTo>
                  <a:pt x="1102" y="453"/>
                </a:lnTo>
                <a:lnTo>
                  <a:pt x="1096" y="442"/>
                </a:lnTo>
                <a:lnTo>
                  <a:pt x="1084" y="418"/>
                </a:lnTo>
                <a:lnTo>
                  <a:pt x="1075" y="393"/>
                </a:lnTo>
                <a:lnTo>
                  <a:pt x="1069" y="367"/>
                </a:lnTo>
                <a:lnTo>
                  <a:pt x="1064" y="341"/>
                </a:lnTo>
                <a:lnTo>
                  <a:pt x="1062" y="315"/>
                </a:lnTo>
                <a:lnTo>
                  <a:pt x="1063" y="289"/>
                </a:lnTo>
                <a:lnTo>
                  <a:pt x="1065" y="263"/>
                </a:lnTo>
                <a:lnTo>
                  <a:pt x="1070" y="237"/>
                </a:lnTo>
                <a:lnTo>
                  <a:pt x="1076" y="211"/>
                </a:lnTo>
                <a:lnTo>
                  <a:pt x="1086" y="186"/>
                </a:lnTo>
                <a:lnTo>
                  <a:pt x="1097" y="162"/>
                </a:lnTo>
                <a:lnTo>
                  <a:pt x="1110" y="139"/>
                </a:lnTo>
                <a:lnTo>
                  <a:pt x="1125" y="118"/>
                </a:lnTo>
                <a:lnTo>
                  <a:pt x="1134" y="108"/>
                </a:lnTo>
                <a:lnTo>
                  <a:pt x="1142" y="98"/>
                </a:lnTo>
                <a:lnTo>
                  <a:pt x="1152" y="89"/>
                </a:lnTo>
                <a:lnTo>
                  <a:pt x="1162" y="79"/>
                </a:lnTo>
                <a:close/>
                <a:moveTo>
                  <a:pt x="925" y="1586"/>
                </a:moveTo>
                <a:lnTo>
                  <a:pt x="925" y="1586"/>
                </a:lnTo>
                <a:lnTo>
                  <a:pt x="917" y="1609"/>
                </a:lnTo>
                <a:lnTo>
                  <a:pt x="912" y="1631"/>
                </a:lnTo>
                <a:lnTo>
                  <a:pt x="910" y="1654"/>
                </a:lnTo>
                <a:lnTo>
                  <a:pt x="909" y="1677"/>
                </a:lnTo>
                <a:lnTo>
                  <a:pt x="910" y="1700"/>
                </a:lnTo>
                <a:lnTo>
                  <a:pt x="913" y="1723"/>
                </a:lnTo>
                <a:lnTo>
                  <a:pt x="917" y="1746"/>
                </a:lnTo>
                <a:lnTo>
                  <a:pt x="924" y="1768"/>
                </a:lnTo>
                <a:lnTo>
                  <a:pt x="932" y="1790"/>
                </a:lnTo>
                <a:lnTo>
                  <a:pt x="940" y="1813"/>
                </a:lnTo>
                <a:lnTo>
                  <a:pt x="950" y="1834"/>
                </a:lnTo>
                <a:lnTo>
                  <a:pt x="961" y="1855"/>
                </a:lnTo>
                <a:lnTo>
                  <a:pt x="972" y="1876"/>
                </a:lnTo>
                <a:lnTo>
                  <a:pt x="984" y="1897"/>
                </a:lnTo>
                <a:lnTo>
                  <a:pt x="1009" y="1935"/>
                </a:lnTo>
                <a:lnTo>
                  <a:pt x="1039" y="1976"/>
                </a:lnTo>
                <a:lnTo>
                  <a:pt x="1071" y="2015"/>
                </a:lnTo>
                <a:lnTo>
                  <a:pt x="1104" y="2053"/>
                </a:lnTo>
                <a:lnTo>
                  <a:pt x="1139" y="2090"/>
                </a:lnTo>
                <a:lnTo>
                  <a:pt x="1176" y="2125"/>
                </a:lnTo>
                <a:lnTo>
                  <a:pt x="1213" y="2160"/>
                </a:lnTo>
                <a:lnTo>
                  <a:pt x="1252" y="2192"/>
                </a:lnTo>
                <a:lnTo>
                  <a:pt x="1291" y="2224"/>
                </a:lnTo>
                <a:lnTo>
                  <a:pt x="1332" y="2254"/>
                </a:lnTo>
                <a:lnTo>
                  <a:pt x="1373" y="2285"/>
                </a:lnTo>
                <a:lnTo>
                  <a:pt x="1415" y="2313"/>
                </a:lnTo>
                <a:lnTo>
                  <a:pt x="1458" y="2341"/>
                </a:lnTo>
                <a:lnTo>
                  <a:pt x="1501" y="2367"/>
                </a:lnTo>
                <a:lnTo>
                  <a:pt x="1545" y="2393"/>
                </a:lnTo>
                <a:lnTo>
                  <a:pt x="1589" y="2419"/>
                </a:lnTo>
                <a:lnTo>
                  <a:pt x="1634" y="2443"/>
                </a:lnTo>
                <a:lnTo>
                  <a:pt x="1540" y="1683"/>
                </a:lnTo>
                <a:lnTo>
                  <a:pt x="1517" y="1669"/>
                </a:lnTo>
                <a:lnTo>
                  <a:pt x="1496" y="1656"/>
                </a:lnTo>
                <a:lnTo>
                  <a:pt x="1474" y="1642"/>
                </a:lnTo>
                <a:lnTo>
                  <a:pt x="1452" y="1628"/>
                </a:lnTo>
                <a:lnTo>
                  <a:pt x="1411" y="1598"/>
                </a:lnTo>
                <a:lnTo>
                  <a:pt x="1370" y="1566"/>
                </a:lnTo>
                <a:lnTo>
                  <a:pt x="1328" y="1536"/>
                </a:lnTo>
                <a:lnTo>
                  <a:pt x="1287" y="1505"/>
                </a:lnTo>
                <a:lnTo>
                  <a:pt x="1265" y="1491"/>
                </a:lnTo>
                <a:lnTo>
                  <a:pt x="1244" y="1477"/>
                </a:lnTo>
                <a:lnTo>
                  <a:pt x="1221" y="1465"/>
                </a:lnTo>
                <a:lnTo>
                  <a:pt x="1198" y="1453"/>
                </a:lnTo>
                <a:lnTo>
                  <a:pt x="1188" y="1448"/>
                </a:lnTo>
                <a:lnTo>
                  <a:pt x="1177" y="1444"/>
                </a:lnTo>
                <a:lnTo>
                  <a:pt x="1167" y="1441"/>
                </a:lnTo>
                <a:lnTo>
                  <a:pt x="1157" y="1439"/>
                </a:lnTo>
                <a:lnTo>
                  <a:pt x="1147" y="1437"/>
                </a:lnTo>
                <a:lnTo>
                  <a:pt x="1136" y="1436"/>
                </a:lnTo>
                <a:lnTo>
                  <a:pt x="1126" y="1436"/>
                </a:lnTo>
                <a:lnTo>
                  <a:pt x="1115" y="1436"/>
                </a:lnTo>
                <a:lnTo>
                  <a:pt x="1096" y="1439"/>
                </a:lnTo>
                <a:lnTo>
                  <a:pt x="1075" y="1444"/>
                </a:lnTo>
                <a:lnTo>
                  <a:pt x="1056" y="1452"/>
                </a:lnTo>
                <a:lnTo>
                  <a:pt x="1037" y="1462"/>
                </a:lnTo>
                <a:lnTo>
                  <a:pt x="1019" y="1473"/>
                </a:lnTo>
                <a:lnTo>
                  <a:pt x="1002" y="1486"/>
                </a:lnTo>
                <a:lnTo>
                  <a:pt x="986" y="1500"/>
                </a:lnTo>
                <a:lnTo>
                  <a:pt x="971" y="1515"/>
                </a:lnTo>
                <a:lnTo>
                  <a:pt x="957" y="1533"/>
                </a:lnTo>
                <a:lnTo>
                  <a:pt x="945" y="1550"/>
                </a:lnTo>
                <a:lnTo>
                  <a:pt x="934" y="1567"/>
                </a:lnTo>
                <a:lnTo>
                  <a:pt x="925" y="1586"/>
                </a:lnTo>
                <a:close/>
                <a:moveTo>
                  <a:pt x="6110" y="1456"/>
                </a:moveTo>
                <a:lnTo>
                  <a:pt x="6110" y="1456"/>
                </a:lnTo>
                <a:lnTo>
                  <a:pt x="6088" y="1468"/>
                </a:lnTo>
                <a:lnTo>
                  <a:pt x="6065" y="1481"/>
                </a:lnTo>
                <a:lnTo>
                  <a:pt x="6045" y="1494"/>
                </a:lnTo>
                <a:lnTo>
                  <a:pt x="6023" y="1509"/>
                </a:lnTo>
                <a:lnTo>
                  <a:pt x="5983" y="1538"/>
                </a:lnTo>
                <a:lnTo>
                  <a:pt x="5941" y="1568"/>
                </a:lnTo>
                <a:lnTo>
                  <a:pt x="5901" y="1599"/>
                </a:lnTo>
                <a:lnTo>
                  <a:pt x="5861" y="1629"/>
                </a:lnTo>
                <a:lnTo>
                  <a:pt x="5840" y="1643"/>
                </a:lnTo>
                <a:lnTo>
                  <a:pt x="5818" y="1658"/>
                </a:lnTo>
                <a:lnTo>
                  <a:pt x="5797" y="1671"/>
                </a:lnTo>
                <a:lnTo>
                  <a:pt x="5775" y="1683"/>
                </a:lnTo>
                <a:lnTo>
                  <a:pt x="5751" y="1873"/>
                </a:lnTo>
                <a:lnTo>
                  <a:pt x="5727" y="2063"/>
                </a:lnTo>
                <a:lnTo>
                  <a:pt x="5683" y="2443"/>
                </a:lnTo>
                <a:lnTo>
                  <a:pt x="5743" y="2410"/>
                </a:lnTo>
                <a:lnTo>
                  <a:pt x="5804" y="2374"/>
                </a:lnTo>
                <a:lnTo>
                  <a:pt x="5863" y="2337"/>
                </a:lnTo>
                <a:lnTo>
                  <a:pt x="5922" y="2298"/>
                </a:lnTo>
                <a:lnTo>
                  <a:pt x="5979" y="2258"/>
                </a:lnTo>
                <a:lnTo>
                  <a:pt x="6008" y="2236"/>
                </a:lnTo>
                <a:lnTo>
                  <a:pt x="6035" y="2214"/>
                </a:lnTo>
                <a:lnTo>
                  <a:pt x="6063" y="2192"/>
                </a:lnTo>
                <a:lnTo>
                  <a:pt x="6089" y="2169"/>
                </a:lnTo>
                <a:lnTo>
                  <a:pt x="6116" y="2147"/>
                </a:lnTo>
                <a:lnTo>
                  <a:pt x="6141" y="2123"/>
                </a:lnTo>
                <a:lnTo>
                  <a:pt x="6186" y="2078"/>
                </a:lnTo>
                <a:lnTo>
                  <a:pt x="6208" y="2055"/>
                </a:lnTo>
                <a:lnTo>
                  <a:pt x="6229" y="2033"/>
                </a:lnTo>
                <a:lnTo>
                  <a:pt x="6250" y="2009"/>
                </a:lnTo>
                <a:lnTo>
                  <a:pt x="6271" y="1984"/>
                </a:lnTo>
                <a:lnTo>
                  <a:pt x="6289" y="1959"/>
                </a:lnTo>
                <a:lnTo>
                  <a:pt x="6308" y="1933"/>
                </a:lnTo>
                <a:lnTo>
                  <a:pt x="6325" y="1906"/>
                </a:lnTo>
                <a:lnTo>
                  <a:pt x="6341" y="1879"/>
                </a:lnTo>
                <a:lnTo>
                  <a:pt x="6355" y="1851"/>
                </a:lnTo>
                <a:lnTo>
                  <a:pt x="6368" y="1823"/>
                </a:lnTo>
                <a:lnTo>
                  <a:pt x="6380" y="1793"/>
                </a:lnTo>
                <a:lnTo>
                  <a:pt x="6390" y="1764"/>
                </a:lnTo>
                <a:lnTo>
                  <a:pt x="6398" y="1734"/>
                </a:lnTo>
                <a:lnTo>
                  <a:pt x="6404" y="1702"/>
                </a:lnTo>
                <a:lnTo>
                  <a:pt x="6406" y="1688"/>
                </a:lnTo>
                <a:lnTo>
                  <a:pt x="6406" y="1674"/>
                </a:lnTo>
                <a:lnTo>
                  <a:pt x="6406" y="1659"/>
                </a:lnTo>
                <a:lnTo>
                  <a:pt x="6405" y="1644"/>
                </a:lnTo>
                <a:lnTo>
                  <a:pt x="6403" y="1630"/>
                </a:lnTo>
                <a:lnTo>
                  <a:pt x="6400" y="1616"/>
                </a:lnTo>
                <a:lnTo>
                  <a:pt x="6396" y="1602"/>
                </a:lnTo>
                <a:lnTo>
                  <a:pt x="6390" y="1589"/>
                </a:lnTo>
                <a:lnTo>
                  <a:pt x="6385" y="1575"/>
                </a:lnTo>
                <a:lnTo>
                  <a:pt x="6378" y="1562"/>
                </a:lnTo>
                <a:lnTo>
                  <a:pt x="6371" y="1550"/>
                </a:lnTo>
                <a:lnTo>
                  <a:pt x="6362" y="1537"/>
                </a:lnTo>
                <a:lnTo>
                  <a:pt x="6353" y="1525"/>
                </a:lnTo>
                <a:lnTo>
                  <a:pt x="6343" y="1514"/>
                </a:lnTo>
                <a:lnTo>
                  <a:pt x="6334" y="1503"/>
                </a:lnTo>
                <a:lnTo>
                  <a:pt x="6323" y="1493"/>
                </a:lnTo>
                <a:lnTo>
                  <a:pt x="6312" y="1484"/>
                </a:lnTo>
                <a:lnTo>
                  <a:pt x="6300" y="1475"/>
                </a:lnTo>
                <a:lnTo>
                  <a:pt x="6288" y="1467"/>
                </a:lnTo>
                <a:lnTo>
                  <a:pt x="6276" y="1460"/>
                </a:lnTo>
                <a:lnTo>
                  <a:pt x="6263" y="1453"/>
                </a:lnTo>
                <a:lnTo>
                  <a:pt x="6250" y="1449"/>
                </a:lnTo>
                <a:lnTo>
                  <a:pt x="6236" y="1444"/>
                </a:lnTo>
                <a:lnTo>
                  <a:pt x="6223" y="1440"/>
                </a:lnTo>
                <a:lnTo>
                  <a:pt x="6209" y="1438"/>
                </a:lnTo>
                <a:lnTo>
                  <a:pt x="6195" y="1437"/>
                </a:lnTo>
                <a:lnTo>
                  <a:pt x="6180" y="1437"/>
                </a:lnTo>
                <a:lnTo>
                  <a:pt x="6166" y="1438"/>
                </a:lnTo>
                <a:lnTo>
                  <a:pt x="6152" y="1441"/>
                </a:lnTo>
                <a:lnTo>
                  <a:pt x="6138" y="1444"/>
                </a:lnTo>
                <a:lnTo>
                  <a:pt x="6124" y="1450"/>
                </a:lnTo>
                <a:lnTo>
                  <a:pt x="6110" y="1456"/>
                </a:lnTo>
                <a:close/>
              </a:path>
            </a:pathLst>
          </a:custGeom>
          <a:noFill/>
          <a:ln w="25400">
            <a:solidFill>
              <a:srgbClr val="152931"/>
            </a:solidFill>
          </a:ln>
        </p:spPr>
        <p:txBody>
          <a:bodyPr bIns="90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15293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3686810" y="4600579"/>
            <a:ext cx="1835785" cy="13630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 fontAlgn="auto">
              <a:lnSpc>
                <a:spcPct val="120000"/>
              </a:lnSpc>
            </a:pPr>
            <a:r>
              <a:rPr lang="zh-CN" altLang="en-US" sz="1400" dirty="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</a:t>
            </a:r>
            <a:r>
              <a:rPr lang="zh-CN" altLang="en-US" sz="140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</a:t>
            </a:r>
            <a:endParaRPr lang="zh-CN" altLang="en-US" sz="1400" dirty="0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714115" y="4188461"/>
            <a:ext cx="1809115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单击键入标题 </a:t>
            </a:r>
          </a:p>
        </p:txBody>
      </p:sp>
      <p:sp>
        <p:nvSpPr>
          <p:cNvPr id="12" name="矩形 11"/>
          <p:cNvSpPr/>
          <p:nvPr/>
        </p:nvSpPr>
        <p:spPr>
          <a:xfrm>
            <a:off x="3794760" y="3941445"/>
            <a:ext cx="1619885" cy="36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5293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3607435" y="1475740"/>
            <a:ext cx="1995170" cy="7061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>
                <a:solidFill>
                  <a:srgbClr val="15293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2,112</a:t>
            </a:r>
          </a:p>
        </p:txBody>
      </p:sp>
      <p:sp>
        <p:nvSpPr>
          <p:cNvPr id="14" name="奖杯"/>
          <p:cNvSpPr/>
          <p:nvPr/>
        </p:nvSpPr>
        <p:spPr bwMode="auto">
          <a:xfrm>
            <a:off x="6676072" y="1673542"/>
            <a:ext cx="1502410" cy="2143760"/>
          </a:xfrm>
          <a:custGeom>
            <a:avLst/>
            <a:gdLst>
              <a:gd name="T0" fmla="*/ 324081616 w 7313"/>
              <a:gd name="T1" fmla="*/ 0 h 8141"/>
              <a:gd name="T2" fmla="*/ 339365365 w 7313"/>
              <a:gd name="T3" fmla="*/ 6789765 h 8141"/>
              <a:gd name="T4" fmla="*/ 339639393 w 7313"/>
              <a:gd name="T5" fmla="*/ 26009182 h 8141"/>
              <a:gd name="T6" fmla="*/ 326382416 w 7313"/>
              <a:gd name="T7" fmla="*/ 33127484 h 8141"/>
              <a:gd name="T8" fmla="*/ 340954068 w 7313"/>
              <a:gd name="T9" fmla="*/ 36139074 h 8141"/>
              <a:gd name="T10" fmla="*/ 364619402 w 7313"/>
              <a:gd name="T11" fmla="*/ 25187839 h 8141"/>
              <a:gd name="T12" fmla="*/ 386367247 w 7313"/>
              <a:gd name="T13" fmla="*/ 35591512 h 8141"/>
              <a:gd name="T14" fmla="*/ 395296418 w 7313"/>
              <a:gd name="T15" fmla="*/ 52018598 h 8141"/>
              <a:gd name="T16" fmla="*/ 400445838 w 7313"/>
              <a:gd name="T17" fmla="*/ 76604119 h 8141"/>
              <a:gd name="T18" fmla="*/ 386257496 w 7313"/>
              <a:gd name="T19" fmla="*/ 111593547 h 8141"/>
              <a:gd name="T20" fmla="*/ 345555668 w 7313"/>
              <a:gd name="T21" fmla="*/ 148663476 h 8141"/>
              <a:gd name="T22" fmla="*/ 311043908 w 7313"/>
              <a:gd name="T23" fmla="*/ 169525578 h 8141"/>
              <a:gd name="T24" fmla="*/ 317288969 w 7313"/>
              <a:gd name="T25" fmla="*/ 180531569 h 8141"/>
              <a:gd name="T26" fmla="*/ 326053864 w 7313"/>
              <a:gd name="T27" fmla="*/ 197177679 h 8141"/>
              <a:gd name="T28" fmla="*/ 312523094 w 7313"/>
              <a:gd name="T29" fmla="*/ 210154892 h 8141"/>
              <a:gd name="T30" fmla="*/ 284584946 w 7313"/>
              <a:gd name="T31" fmla="*/ 217985025 h 8141"/>
              <a:gd name="T32" fmla="*/ 253798179 w 7313"/>
              <a:gd name="T33" fmla="*/ 242515790 h 8141"/>
              <a:gd name="T34" fmla="*/ 237473548 w 7313"/>
              <a:gd name="T35" fmla="*/ 260530805 h 8141"/>
              <a:gd name="T36" fmla="*/ 245855132 w 7313"/>
              <a:gd name="T37" fmla="*/ 279093147 h 8141"/>
              <a:gd name="T38" fmla="*/ 233091217 w 7313"/>
              <a:gd name="T39" fmla="*/ 290975236 h 8141"/>
              <a:gd name="T40" fmla="*/ 229914045 w 7313"/>
              <a:gd name="T41" fmla="*/ 321529181 h 8141"/>
              <a:gd name="T42" fmla="*/ 254620027 w 7313"/>
              <a:gd name="T43" fmla="*/ 354656899 h 8141"/>
              <a:gd name="T44" fmla="*/ 266069032 w 7313"/>
              <a:gd name="T45" fmla="*/ 365827158 h 8141"/>
              <a:gd name="T46" fmla="*/ 282284147 w 7313"/>
              <a:gd name="T47" fmla="*/ 389974630 h 8141"/>
              <a:gd name="T48" fmla="*/ 284913498 w 7313"/>
              <a:gd name="T49" fmla="*/ 407441849 h 8141"/>
              <a:gd name="T50" fmla="*/ 290720256 w 7313"/>
              <a:gd name="T51" fmla="*/ 422061981 h 8141"/>
              <a:gd name="T52" fmla="*/ 274340866 w 7313"/>
              <a:gd name="T53" fmla="*/ 434984438 h 8141"/>
              <a:gd name="T54" fmla="*/ 211014586 w 7313"/>
              <a:gd name="T55" fmla="*/ 445552379 h 8141"/>
              <a:gd name="T56" fmla="*/ 137499219 w 7313"/>
              <a:gd name="T57" fmla="*/ 438324565 h 8141"/>
              <a:gd name="T58" fmla="*/ 111423568 w 7313"/>
              <a:gd name="T59" fmla="*/ 425894913 h 8141"/>
              <a:gd name="T60" fmla="*/ 115751374 w 7313"/>
              <a:gd name="T61" fmla="*/ 407551362 h 8141"/>
              <a:gd name="T62" fmla="*/ 118654753 w 7313"/>
              <a:gd name="T63" fmla="*/ 389810362 h 8141"/>
              <a:gd name="T64" fmla="*/ 134650599 w 7313"/>
              <a:gd name="T65" fmla="*/ 365443865 h 8141"/>
              <a:gd name="T66" fmla="*/ 146318873 w 7313"/>
              <a:gd name="T67" fmla="*/ 354383118 h 8141"/>
              <a:gd name="T68" fmla="*/ 170860579 w 7313"/>
              <a:gd name="T69" fmla="*/ 321310156 h 8141"/>
              <a:gd name="T70" fmla="*/ 165984952 w 7313"/>
              <a:gd name="T71" fmla="*/ 290372919 h 8141"/>
              <a:gd name="T72" fmla="*/ 154700223 w 7313"/>
              <a:gd name="T73" fmla="*/ 275479240 h 8141"/>
              <a:gd name="T74" fmla="*/ 165218097 w 7313"/>
              <a:gd name="T75" fmla="*/ 257354713 h 8141"/>
              <a:gd name="T76" fmla="*/ 145004197 w 7313"/>
              <a:gd name="T77" fmla="*/ 241475423 h 8141"/>
              <a:gd name="T78" fmla="*/ 114710492 w 7313"/>
              <a:gd name="T79" fmla="*/ 216287583 h 8141"/>
              <a:gd name="T80" fmla="*/ 88689599 w 7313"/>
              <a:gd name="T81" fmla="*/ 210319160 h 8141"/>
              <a:gd name="T82" fmla="*/ 75158829 w 7313"/>
              <a:gd name="T83" fmla="*/ 199203657 h 8141"/>
              <a:gd name="T84" fmla="*/ 81403890 w 7313"/>
              <a:gd name="T85" fmla="*/ 181900473 h 8141"/>
              <a:gd name="T86" fmla="*/ 92469585 w 7313"/>
              <a:gd name="T87" fmla="*/ 173796559 h 8141"/>
              <a:gd name="T88" fmla="*/ 63545314 w 7313"/>
              <a:gd name="T89" fmla="*/ 152934458 h 8141"/>
              <a:gd name="T90" fmla="*/ 18351404 w 7313"/>
              <a:gd name="T91" fmla="*/ 116904896 h 8141"/>
              <a:gd name="T92" fmla="*/ 602579 w 7313"/>
              <a:gd name="T93" fmla="*/ 79889490 h 8141"/>
              <a:gd name="T94" fmla="*/ 5039902 w 7313"/>
              <a:gd name="T95" fmla="*/ 52675672 h 8141"/>
              <a:gd name="T96" fmla="*/ 12654398 w 7313"/>
              <a:gd name="T97" fmla="*/ 39205653 h 8141"/>
              <a:gd name="T98" fmla="*/ 30896284 w 7313"/>
              <a:gd name="T99" fmla="*/ 25625889 h 8141"/>
              <a:gd name="T100" fmla="*/ 57026460 w 7313"/>
              <a:gd name="T101" fmla="*/ 32744191 h 8141"/>
              <a:gd name="T102" fmla="*/ 78171725 w 7313"/>
              <a:gd name="T103" fmla="*/ 41067363 h 8141"/>
              <a:gd name="T104" fmla="*/ 60751686 w 7313"/>
              <a:gd name="T105" fmla="*/ 25461620 h 8141"/>
              <a:gd name="T106" fmla="*/ 62559424 w 7313"/>
              <a:gd name="T107" fmla="*/ 5366105 h 8141"/>
              <a:gd name="T108" fmla="*/ 53246708 w 7313"/>
              <a:gd name="T109" fmla="*/ 102722814 h 8141"/>
              <a:gd name="T110" fmla="*/ 87046372 w 7313"/>
              <a:gd name="T111" fmla="*/ 132455649 h 8141"/>
              <a:gd name="T112" fmla="*/ 65079258 w 7313"/>
              <a:gd name="T113" fmla="*/ 79287172 h 8141"/>
              <a:gd name="T114" fmla="*/ 51164944 w 7313"/>
              <a:gd name="T115" fmla="*/ 85803156 h 8141"/>
              <a:gd name="T116" fmla="*/ 315042928 w 7313"/>
              <a:gd name="T117" fmla="*/ 102558545 h 8141"/>
              <a:gd name="T118" fmla="*/ 341228096 w 7313"/>
              <a:gd name="T119" fmla="*/ 111319533 h 8141"/>
              <a:gd name="T120" fmla="*/ 350759846 w 7313"/>
              <a:gd name="T121" fmla="*/ 89252795 h 8141"/>
              <a:gd name="T122" fmla="*/ 341611406 w 7313"/>
              <a:gd name="T123" fmla="*/ 79068147 h 814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313" h="8141">
                <a:moveTo>
                  <a:pt x="1162" y="79"/>
                </a:moveTo>
                <a:lnTo>
                  <a:pt x="1162" y="79"/>
                </a:lnTo>
                <a:lnTo>
                  <a:pt x="1173" y="69"/>
                </a:lnTo>
                <a:lnTo>
                  <a:pt x="1185" y="60"/>
                </a:lnTo>
                <a:lnTo>
                  <a:pt x="1198" y="51"/>
                </a:lnTo>
                <a:lnTo>
                  <a:pt x="1211" y="42"/>
                </a:lnTo>
                <a:lnTo>
                  <a:pt x="1224" y="35"/>
                </a:lnTo>
                <a:lnTo>
                  <a:pt x="1238" y="28"/>
                </a:lnTo>
                <a:lnTo>
                  <a:pt x="1252" y="23"/>
                </a:lnTo>
                <a:lnTo>
                  <a:pt x="1266" y="17"/>
                </a:lnTo>
                <a:lnTo>
                  <a:pt x="1282" y="13"/>
                </a:lnTo>
                <a:lnTo>
                  <a:pt x="1296" y="10"/>
                </a:lnTo>
                <a:lnTo>
                  <a:pt x="1326" y="4"/>
                </a:lnTo>
                <a:lnTo>
                  <a:pt x="1357" y="1"/>
                </a:lnTo>
                <a:lnTo>
                  <a:pt x="1388" y="0"/>
                </a:lnTo>
                <a:lnTo>
                  <a:pt x="5916" y="0"/>
                </a:lnTo>
                <a:lnTo>
                  <a:pt x="5936" y="0"/>
                </a:lnTo>
                <a:lnTo>
                  <a:pt x="5954" y="0"/>
                </a:lnTo>
                <a:lnTo>
                  <a:pt x="5973" y="2"/>
                </a:lnTo>
                <a:lnTo>
                  <a:pt x="5992" y="4"/>
                </a:lnTo>
                <a:lnTo>
                  <a:pt x="6011" y="8"/>
                </a:lnTo>
                <a:lnTo>
                  <a:pt x="6029" y="13"/>
                </a:lnTo>
                <a:lnTo>
                  <a:pt x="6048" y="18"/>
                </a:lnTo>
                <a:lnTo>
                  <a:pt x="6065" y="25"/>
                </a:lnTo>
                <a:lnTo>
                  <a:pt x="6083" y="31"/>
                </a:lnTo>
                <a:lnTo>
                  <a:pt x="6099" y="40"/>
                </a:lnTo>
                <a:lnTo>
                  <a:pt x="6115" y="50"/>
                </a:lnTo>
                <a:lnTo>
                  <a:pt x="6132" y="61"/>
                </a:lnTo>
                <a:lnTo>
                  <a:pt x="6146" y="72"/>
                </a:lnTo>
                <a:lnTo>
                  <a:pt x="6160" y="85"/>
                </a:lnTo>
                <a:lnTo>
                  <a:pt x="6173" y="99"/>
                </a:lnTo>
                <a:lnTo>
                  <a:pt x="6186" y="113"/>
                </a:lnTo>
                <a:lnTo>
                  <a:pt x="6195" y="124"/>
                </a:lnTo>
                <a:lnTo>
                  <a:pt x="6202" y="136"/>
                </a:lnTo>
                <a:lnTo>
                  <a:pt x="6210" y="148"/>
                </a:lnTo>
                <a:lnTo>
                  <a:pt x="6216" y="160"/>
                </a:lnTo>
                <a:lnTo>
                  <a:pt x="6223" y="172"/>
                </a:lnTo>
                <a:lnTo>
                  <a:pt x="6228" y="185"/>
                </a:lnTo>
                <a:lnTo>
                  <a:pt x="6238" y="211"/>
                </a:lnTo>
                <a:lnTo>
                  <a:pt x="6245" y="237"/>
                </a:lnTo>
                <a:lnTo>
                  <a:pt x="6249" y="264"/>
                </a:lnTo>
                <a:lnTo>
                  <a:pt x="6251" y="292"/>
                </a:lnTo>
                <a:lnTo>
                  <a:pt x="6251" y="319"/>
                </a:lnTo>
                <a:lnTo>
                  <a:pt x="6249" y="348"/>
                </a:lnTo>
                <a:lnTo>
                  <a:pt x="6243" y="375"/>
                </a:lnTo>
                <a:lnTo>
                  <a:pt x="6236" y="401"/>
                </a:lnTo>
                <a:lnTo>
                  <a:pt x="6226" y="427"/>
                </a:lnTo>
                <a:lnTo>
                  <a:pt x="6221" y="439"/>
                </a:lnTo>
                <a:lnTo>
                  <a:pt x="6214" y="452"/>
                </a:lnTo>
                <a:lnTo>
                  <a:pt x="6208" y="464"/>
                </a:lnTo>
                <a:lnTo>
                  <a:pt x="6200" y="475"/>
                </a:lnTo>
                <a:lnTo>
                  <a:pt x="6191" y="487"/>
                </a:lnTo>
                <a:lnTo>
                  <a:pt x="6183" y="498"/>
                </a:lnTo>
                <a:lnTo>
                  <a:pt x="6173" y="508"/>
                </a:lnTo>
                <a:lnTo>
                  <a:pt x="6163" y="517"/>
                </a:lnTo>
                <a:lnTo>
                  <a:pt x="6151" y="530"/>
                </a:lnTo>
                <a:lnTo>
                  <a:pt x="6137" y="542"/>
                </a:lnTo>
                <a:lnTo>
                  <a:pt x="6123" y="552"/>
                </a:lnTo>
                <a:lnTo>
                  <a:pt x="6109" y="562"/>
                </a:lnTo>
                <a:lnTo>
                  <a:pt x="6093" y="571"/>
                </a:lnTo>
                <a:lnTo>
                  <a:pt x="6077" y="578"/>
                </a:lnTo>
                <a:lnTo>
                  <a:pt x="6061" y="585"/>
                </a:lnTo>
                <a:lnTo>
                  <a:pt x="6045" y="590"/>
                </a:lnTo>
                <a:lnTo>
                  <a:pt x="6027" y="594"/>
                </a:lnTo>
                <a:lnTo>
                  <a:pt x="6010" y="599"/>
                </a:lnTo>
                <a:lnTo>
                  <a:pt x="5992" y="602"/>
                </a:lnTo>
                <a:lnTo>
                  <a:pt x="5975" y="604"/>
                </a:lnTo>
                <a:lnTo>
                  <a:pt x="5958" y="605"/>
                </a:lnTo>
                <a:lnTo>
                  <a:pt x="5939" y="606"/>
                </a:lnTo>
                <a:lnTo>
                  <a:pt x="5922" y="606"/>
                </a:lnTo>
                <a:lnTo>
                  <a:pt x="5904" y="606"/>
                </a:lnTo>
                <a:lnTo>
                  <a:pt x="5870" y="894"/>
                </a:lnTo>
                <a:lnTo>
                  <a:pt x="5908" y="876"/>
                </a:lnTo>
                <a:lnTo>
                  <a:pt x="5947" y="858"/>
                </a:lnTo>
                <a:lnTo>
                  <a:pt x="5985" y="840"/>
                </a:lnTo>
                <a:lnTo>
                  <a:pt x="6024" y="824"/>
                </a:lnTo>
                <a:lnTo>
                  <a:pt x="6103" y="793"/>
                </a:lnTo>
                <a:lnTo>
                  <a:pt x="6183" y="764"/>
                </a:lnTo>
                <a:lnTo>
                  <a:pt x="6186" y="750"/>
                </a:lnTo>
                <a:lnTo>
                  <a:pt x="6189" y="737"/>
                </a:lnTo>
                <a:lnTo>
                  <a:pt x="6199" y="710"/>
                </a:lnTo>
                <a:lnTo>
                  <a:pt x="6210" y="685"/>
                </a:lnTo>
                <a:lnTo>
                  <a:pt x="6224" y="660"/>
                </a:lnTo>
                <a:lnTo>
                  <a:pt x="6239" y="637"/>
                </a:lnTo>
                <a:lnTo>
                  <a:pt x="6255" y="615"/>
                </a:lnTo>
                <a:lnTo>
                  <a:pt x="6274" y="594"/>
                </a:lnTo>
                <a:lnTo>
                  <a:pt x="6295" y="576"/>
                </a:lnTo>
                <a:lnTo>
                  <a:pt x="6316" y="558"/>
                </a:lnTo>
                <a:lnTo>
                  <a:pt x="6339" y="541"/>
                </a:lnTo>
                <a:lnTo>
                  <a:pt x="6363" y="527"/>
                </a:lnTo>
                <a:lnTo>
                  <a:pt x="6387" y="514"/>
                </a:lnTo>
                <a:lnTo>
                  <a:pt x="6413" y="502"/>
                </a:lnTo>
                <a:lnTo>
                  <a:pt x="6439" y="491"/>
                </a:lnTo>
                <a:lnTo>
                  <a:pt x="6465" y="483"/>
                </a:lnTo>
                <a:lnTo>
                  <a:pt x="6492" y="476"/>
                </a:lnTo>
                <a:lnTo>
                  <a:pt x="6524" y="469"/>
                </a:lnTo>
                <a:lnTo>
                  <a:pt x="6556" y="465"/>
                </a:lnTo>
                <a:lnTo>
                  <a:pt x="6590" y="462"/>
                </a:lnTo>
                <a:lnTo>
                  <a:pt x="6623" y="460"/>
                </a:lnTo>
                <a:lnTo>
                  <a:pt x="6656" y="460"/>
                </a:lnTo>
                <a:lnTo>
                  <a:pt x="6690" y="461"/>
                </a:lnTo>
                <a:lnTo>
                  <a:pt x="6723" y="464"/>
                </a:lnTo>
                <a:lnTo>
                  <a:pt x="6755" y="469"/>
                </a:lnTo>
                <a:lnTo>
                  <a:pt x="6788" y="476"/>
                </a:lnTo>
                <a:lnTo>
                  <a:pt x="6820" y="485"/>
                </a:lnTo>
                <a:lnTo>
                  <a:pt x="6851" y="496"/>
                </a:lnTo>
                <a:lnTo>
                  <a:pt x="6881" y="508"/>
                </a:lnTo>
                <a:lnTo>
                  <a:pt x="6911" y="523"/>
                </a:lnTo>
                <a:lnTo>
                  <a:pt x="6939" y="539"/>
                </a:lnTo>
                <a:lnTo>
                  <a:pt x="6966" y="559"/>
                </a:lnTo>
                <a:lnTo>
                  <a:pt x="6979" y="568"/>
                </a:lnTo>
                <a:lnTo>
                  <a:pt x="6992" y="579"/>
                </a:lnTo>
                <a:lnTo>
                  <a:pt x="7006" y="592"/>
                </a:lnTo>
                <a:lnTo>
                  <a:pt x="7020" y="605"/>
                </a:lnTo>
                <a:lnTo>
                  <a:pt x="7031" y="619"/>
                </a:lnTo>
                <a:lnTo>
                  <a:pt x="7043" y="635"/>
                </a:lnTo>
                <a:lnTo>
                  <a:pt x="7053" y="650"/>
                </a:lnTo>
                <a:lnTo>
                  <a:pt x="7063" y="666"/>
                </a:lnTo>
                <a:lnTo>
                  <a:pt x="7072" y="683"/>
                </a:lnTo>
                <a:lnTo>
                  <a:pt x="7079" y="700"/>
                </a:lnTo>
                <a:lnTo>
                  <a:pt x="7086" y="717"/>
                </a:lnTo>
                <a:lnTo>
                  <a:pt x="7091" y="736"/>
                </a:lnTo>
                <a:lnTo>
                  <a:pt x="7095" y="753"/>
                </a:lnTo>
                <a:lnTo>
                  <a:pt x="7098" y="772"/>
                </a:lnTo>
                <a:lnTo>
                  <a:pt x="7100" y="791"/>
                </a:lnTo>
                <a:lnTo>
                  <a:pt x="7100" y="810"/>
                </a:lnTo>
                <a:lnTo>
                  <a:pt x="7099" y="828"/>
                </a:lnTo>
                <a:lnTo>
                  <a:pt x="7097" y="848"/>
                </a:lnTo>
                <a:lnTo>
                  <a:pt x="7121" y="864"/>
                </a:lnTo>
                <a:lnTo>
                  <a:pt x="7143" y="881"/>
                </a:lnTo>
                <a:lnTo>
                  <a:pt x="7165" y="899"/>
                </a:lnTo>
                <a:lnTo>
                  <a:pt x="7187" y="918"/>
                </a:lnTo>
                <a:lnTo>
                  <a:pt x="7206" y="939"/>
                </a:lnTo>
                <a:lnTo>
                  <a:pt x="7216" y="950"/>
                </a:lnTo>
                <a:lnTo>
                  <a:pt x="7225" y="961"/>
                </a:lnTo>
                <a:lnTo>
                  <a:pt x="7233" y="973"/>
                </a:lnTo>
                <a:lnTo>
                  <a:pt x="7240" y="985"/>
                </a:lnTo>
                <a:lnTo>
                  <a:pt x="7247" y="998"/>
                </a:lnTo>
                <a:lnTo>
                  <a:pt x="7253" y="1011"/>
                </a:lnTo>
                <a:lnTo>
                  <a:pt x="7265" y="1041"/>
                </a:lnTo>
                <a:lnTo>
                  <a:pt x="7276" y="1073"/>
                </a:lnTo>
                <a:lnTo>
                  <a:pt x="7285" y="1104"/>
                </a:lnTo>
                <a:lnTo>
                  <a:pt x="7293" y="1137"/>
                </a:lnTo>
                <a:lnTo>
                  <a:pt x="7300" y="1168"/>
                </a:lnTo>
                <a:lnTo>
                  <a:pt x="7305" y="1201"/>
                </a:lnTo>
                <a:lnTo>
                  <a:pt x="7309" y="1234"/>
                </a:lnTo>
                <a:lnTo>
                  <a:pt x="7312" y="1267"/>
                </a:lnTo>
                <a:lnTo>
                  <a:pt x="7313" y="1300"/>
                </a:lnTo>
                <a:lnTo>
                  <a:pt x="7313" y="1333"/>
                </a:lnTo>
                <a:lnTo>
                  <a:pt x="7312" y="1366"/>
                </a:lnTo>
                <a:lnTo>
                  <a:pt x="7310" y="1399"/>
                </a:lnTo>
                <a:lnTo>
                  <a:pt x="7306" y="1431"/>
                </a:lnTo>
                <a:lnTo>
                  <a:pt x="7302" y="1465"/>
                </a:lnTo>
                <a:lnTo>
                  <a:pt x="7297" y="1498"/>
                </a:lnTo>
                <a:lnTo>
                  <a:pt x="7290" y="1529"/>
                </a:lnTo>
                <a:lnTo>
                  <a:pt x="7279" y="1572"/>
                </a:lnTo>
                <a:lnTo>
                  <a:pt x="7267" y="1614"/>
                </a:lnTo>
                <a:lnTo>
                  <a:pt x="7254" y="1655"/>
                </a:lnTo>
                <a:lnTo>
                  <a:pt x="7239" y="1696"/>
                </a:lnTo>
                <a:lnTo>
                  <a:pt x="7223" y="1736"/>
                </a:lnTo>
                <a:lnTo>
                  <a:pt x="7205" y="1776"/>
                </a:lnTo>
                <a:lnTo>
                  <a:pt x="7187" y="1815"/>
                </a:lnTo>
                <a:lnTo>
                  <a:pt x="7166" y="1853"/>
                </a:lnTo>
                <a:lnTo>
                  <a:pt x="7146" y="1891"/>
                </a:lnTo>
                <a:lnTo>
                  <a:pt x="7123" y="1929"/>
                </a:lnTo>
                <a:lnTo>
                  <a:pt x="7100" y="1966"/>
                </a:lnTo>
                <a:lnTo>
                  <a:pt x="7076" y="2002"/>
                </a:lnTo>
                <a:lnTo>
                  <a:pt x="7051" y="2038"/>
                </a:lnTo>
                <a:lnTo>
                  <a:pt x="7026" y="2073"/>
                </a:lnTo>
                <a:lnTo>
                  <a:pt x="7000" y="2108"/>
                </a:lnTo>
                <a:lnTo>
                  <a:pt x="6973" y="2142"/>
                </a:lnTo>
                <a:lnTo>
                  <a:pt x="6933" y="2190"/>
                </a:lnTo>
                <a:lnTo>
                  <a:pt x="6891" y="2237"/>
                </a:lnTo>
                <a:lnTo>
                  <a:pt x="6848" y="2284"/>
                </a:lnTo>
                <a:lnTo>
                  <a:pt x="6804" y="2329"/>
                </a:lnTo>
                <a:lnTo>
                  <a:pt x="6759" y="2373"/>
                </a:lnTo>
                <a:lnTo>
                  <a:pt x="6713" y="2416"/>
                </a:lnTo>
                <a:lnTo>
                  <a:pt x="6666" y="2458"/>
                </a:lnTo>
                <a:lnTo>
                  <a:pt x="6617" y="2499"/>
                </a:lnTo>
                <a:lnTo>
                  <a:pt x="6568" y="2538"/>
                </a:lnTo>
                <a:lnTo>
                  <a:pt x="6518" y="2576"/>
                </a:lnTo>
                <a:lnTo>
                  <a:pt x="6467" y="2613"/>
                </a:lnTo>
                <a:lnTo>
                  <a:pt x="6415" y="2649"/>
                </a:lnTo>
                <a:lnTo>
                  <a:pt x="6362" y="2683"/>
                </a:lnTo>
                <a:lnTo>
                  <a:pt x="6308" y="2715"/>
                </a:lnTo>
                <a:lnTo>
                  <a:pt x="6253" y="2746"/>
                </a:lnTo>
                <a:lnTo>
                  <a:pt x="6198" y="2775"/>
                </a:lnTo>
                <a:lnTo>
                  <a:pt x="6129" y="2805"/>
                </a:lnTo>
                <a:lnTo>
                  <a:pt x="6062" y="2837"/>
                </a:lnTo>
                <a:lnTo>
                  <a:pt x="5995" y="2869"/>
                </a:lnTo>
                <a:lnTo>
                  <a:pt x="5962" y="2887"/>
                </a:lnTo>
                <a:lnTo>
                  <a:pt x="5928" y="2905"/>
                </a:lnTo>
                <a:lnTo>
                  <a:pt x="5897" y="2924"/>
                </a:lnTo>
                <a:lnTo>
                  <a:pt x="5865" y="2943"/>
                </a:lnTo>
                <a:lnTo>
                  <a:pt x="5834" y="2964"/>
                </a:lnTo>
                <a:lnTo>
                  <a:pt x="5803" y="2986"/>
                </a:lnTo>
                <a:lnTo>
                  <a:pt x="5774" y="3008"/>
                </a:lnTo>
                <a:lnTo>
                  <a:pt x="5745" y="3031"/>
                </a:lnTo>
                <a:lnTo>
                  <a:pt x="5717" y="3056"/>
                </a:lnTo>
                <a:lnTo>
                  <a:pt x="5690" y="3083"/>
                </a:lnTo>
                <a:lnTo>
                  <a:pt x="5678" y="3096"/>
                </a:lnTo>
                <a:lnTo>
                  <a:pt x="5666" y="3109"/>
                </a:lnTo>
                <a:lnTo>
                  <a:pt x="5657" y="3123"/>
                </a:lnTo>
                <a:lnTo>
                  <a:pt x="5647" y="3138"/>
                </a:lnTo>
                <a:lnTo>
                  <a:pt x="5638" y="3153"/>
                </a:lnTo>
                <a:lnTo>
                  <a:pt x="5629" y="3169"/>
                </a:lnTo>
                <a:lnTo>
                  <a:pt x="5615" y="3201"/>
                </a:lnTo>
                <a:lnTo>
                  <a:pt x="5623" y="3210"/>
                </a:lnTo>
                <a:lnTo>
                  <a:pt x="5632" y="3217"/>
                </a:lnTo>
                <a:lnTo>
                  <a:pt x="5640" y="3224"/>
                </a:lnTo>
                <a:lnTo>
                  <a:pt x="5650" y="3229"/>
                </a:lnTo>
                <a:lnTo>
                  <a:pt x="5670" y="3240"/>
                </a:lnTo>
                <a:lnTo>
                  <a:pt x="5690" y="3250"/>
                </a:lnTo>
                <a:lnTo>
                  <a:pt x="5733" y="3266"/>
                </a:lnTo>
                <a:lnTo>
                  <a:pt x="5753" y="3275"/>
                </a:lnTo>
                <a:lnTo>
                  <a:pt x="5773" y="3286"/>
                </a:lnTo>
                <a:lnTo>
                  <a:pt x="5792" y="3297"/>
                </a:lnTo>
                <a:lnTo>
                  <a:pt x="5810" y="3309"/>
                </a:lnTo>
                <a:lnTo>
                  <a:pt x="5828" y="3321"/>
                </a:lnTo>
                <a:lnTo>
                  <a:pt x="5845" y="3335"/>
                </a:lnTo>
                <a:lnTo>
                  <a:pt x="5861" y="3350"/>
                </a:lnTo>
                <a:lnTo>
                  <a:pt x="5876" y="3365"/>
                </a:lnTo>
                <a:lnTo>
                  <a:pt x="5890" y="3381"/>
                </a:lnTo>
                <a:lnTo>
                  <a:pt x="5903" y="3399"/>
                </a:lnTo>
                <a:lnTo>
                  <a:pt x="5915" y="3417"/>
                </a:lnTo>
                <a:lnTo>
                  <a:pt x="5926" y="3437"/>
                </a:lnTo>
                <a:lnTo>
                  <a:pt x="5935" y="3456"/>
                </a:lnTo>
                <a:lnTo>
                  <a:pt x="5942" y="3476"/>
                </a:lnTo>
                <a:lnTo>
                  <a:pt x="5948" y="3497"/>
                </a:lnTo>
                <a:lnTo>
                  <a:pt x="5952" y="3518"/>
                </a:lnTo>
                <a:lnTo>
                  <a:pt x="5954" y="3540"/>
                </a:lnTo>
                <a:lnTo>
                  <a:pt x="5954" y="3563"/>
                </a:lnTo>
                <a:lnTo>
                  <a:pt x="5954" y="3581"/>
                </a:lnTo>
                <a:lnTo>
                  <a:pt x="5952" y="3601"/>
                </a:lnTo>
                <a:lnTo>
                  <a:pt x="5948" y="3619"/>
                </a:lnTo>
                <a:lnTo>
                  <a:pt x="5943" y="3637"/>
                </a:lnTo>
                <a:lnTo>
                  <a:pt x="5936" y="3654"/>
                </a:lnTo>
                <a:lnTo>
                  <a:pt x="5928" y="3672"/>
                </a:lnTo>
                <a:lnTo>
                  <a:pt x="5918" y="3687"/>
                </a:lnTo>
                <a:lnTo>
                  <a:pt x="5909" y="3703"/>
                </a:lnTo>
                <a:lnTo>
                  <a:pt x="5897" y="3717"/>
                </a:lnTo>
                <a:lnTo>
                  <a:pt x="5884" y="3733"/>
                </a:lnTo>
                <a:lnTo>
                  <a:pt x="5871" y="3746"/>
                </a:lnTo>
                <a:lnTo>
                  <a:pt x="5857" y="3758"/>
                </a:lnTo>
                <a:lnTo>
                  <a:pt x="5841" y="3769"/>
                </a:lnTo>
                <a:lnTo>
                  <a:pt x="5826" y="3780"/>
                </a:lnTo>
                <a:lnTo>
                  <a:pt x="5810" y="3791"/>
                </a:lnTo>
                <a:lnTo>
                  <a:pt x="5793" y="3800"/>
                </a:lnTo>
                <a:lnTo>
                  <a:pt x="5765" y="3814"/>
                </a:lnTo>
                <a:lnTo>
                  <a:pt x="5735" y="3827"/>
                </a:lnTo>
                <a:lnTo>
                  <a:pt x="5705" y="3838"/>
                </a:lnTo>
                <a:lnTo>
                  <a:pt x="5675" y="3848"/>
                </a:lnTo>
                <a:lnTo>
                  <a:pt x="5643" y="3856"/>
                </a:lnTo>
                <a:lnTo>
                  <a:pt x="5612" y="3863"/>
                </a:lnTo>
                <a:lnTo>
                  <a:pt x="5580" y="3868"/>
                </a:lnTo>
                <a:lnTo>
                  <a:pt x="5549" y="3873"/>
                </a:lnTo>
                <a:lnTo>
                  <a:pt x="5517" y="3875"/>
                </a:lnTo>
                <a:lnTo>
                  <a:pt x="5485" y="3877"/>
                </a:lnTo>
                <a:lnTo>
                  <a:pt x="5452" y="3876"/>
                </a:lnTo>
                <a:lnTo>
                  <a:pt x="5421" y="3875"/>
                </a:lnTo>
                <a:lnTo>
                  <a:pt x="5388" y="3872"/>
                </a:lnTo>
                <a:lnTo>
                  <a:pt x="5357" y="3867"/>
                </a:lnTo>
                <a:lnTo>
                  <a:pt x="5325" y="3862"/>
                </a:lnTo>
                <a:lnTo>
                  <a:pt x="5293" y="3855"/>
                </a:lnTo>
                <a:lnTo>
                  <a:pt x="5270" y="3888"/>
                </a:lnTo>
                <a:lnTo>
                  <a:pt x="5246" y="3919"/>
                </a:lnTo>
                <a:lnTo>
                  <a:pt x="5221" y="3951"/>
                </a:lnTo>
                <a:lnTo>
                  <a:pt x="5195" y="3981"/>
                </a:lnTo>
                <a:lnTo>
                  <a:pt x="5168" y="4012"/>
                </a:lnTo>
                <a:lnTo>
                  <a:pt x="5141" y="4042"/>
                </a:lnTo>
                <a:lnTo>
                  <a:pt x="5114" y="4071"/>
                </a:lnTo>
                <a:lnTo>
                  <a:pt x="5086" y="4100"/>
                </a:lnTo>
                <a:lnTo>
                  <a:pt x="5057" y="4127"/>
                </a:lnTo>
                <a:lnTo>
                  <a:pt x="5027" y="4155"/>
                </a:lnTo>
                <a:lnTo>
                  <a:pt x="4997" y="4181"/>
                </a:lnTo>
                <a:lnTo>
                  <a:pt x="4966" y="4208"/>
                </a:lnTo>
                <a:lnTo>
                  <a:pt x="4935" y="4233"/>
                </a:lnTo>
                <a:lnTo>
                  <a:pt x="4903" y="4258"/>
                </a:lnTo>
                <a:lnTo>
                  <a:pt x="4871" y="4281"/>
                </a:lnTo>
                <a:lnTo>
                  <a:pt x="4838" y="4305"/>
                </a:lnTo>
                <a:lnTo>
                  <a:pt x="4805" y="4327"/>
                </a:lnTo>
                <a:lnTo>
                  <a:pt x="4772" y="4350"/>
                </a:lnTo>
                <a:lnTo>
                  <a:pt x="4737" y="4371"/>
                </a:lnTo>
                <a:lnTo>
                  <a:pt x="4702" y="4391"/>
                </a:lnTo>
                <a:lnTo>
                  <a:pt x="4667" y="4411"/>
                </a:lnTo>
                <a:lnTo>
                  <a:pt x="4633" y="4429"/>
                </a:lnTo>
                <a:lnTo>
                  <a:pt x="4597" y="4448"/>
                </a:lnTo>
                <a:lnTo>
                  <a:pt x="4560" y="4465"/>
                </a:lnTo>
                <a:lnTo>
                  <a:pt x="4524" y="4483"/>
                </a:lnTo>
                <a:lnTo>
                  <a:pt x="4487" y="4498"/>
                </a:lnTo>
                <a:lnTo>
                  <a:pt x="4449" y="4513"/>
                </a:lnTo>
                <a:lnTo>
                  <a:pt x="4412" y="4527"/>
                </a:lnTo>
                <a:lnTo>
                  <a:pt x="4374" y="4540"/>
                </a:lnTo>
                <a:lnTo>
                  <a:pt x="4336" y="4553"/>
                </a:lnTo>
                <a:lnTo>
                  <a:pt x="4297" y="4565"/>
                </a:lnTo>
                <a:lnTo>
                  <a:pt x="4259" y="4576"/>
                </a:lnTo>
                <a:lnTo>
                  <a:pt x="4270" y="4665"/>
                </a:lnTo>
                <a:lnTo>
                  <a:pt x="4285" y="4683"/>
                </a:lnTo>
                <a:lnTo>
                  <a:pt x="4299" y="4700"/>
                </a:lnTo>
                <a:lnTo>
                  <a:pt x="4312" y="4718"/>
                </a:lnTo>
                <a:lnTo>
                  <a:pt x="4324" y="4737"/>
                </a:lnTo>
                <a:lnTo>
                  <a:pt x="4335" y="4758"/>
                </a:lnTo>
                <a:lnTo>
                  <a:pt x="4343" y="4778"/>
                </a:lnTo>
                <a:lnTo>
                  <a:pt x="4350" y="4800"/>
                </a:lnTo>
                <a:lnTo>
                  <a:pt x="4354" y="4823"/>
                </a:lnTo>
                <a:lnTo>
                  <a:pt x="4375" y="4836"/>
                </a:lnTo>
                <a:lnTo>
                  <a:pt x="4396" y="4851"/>
                </a:lnTo>
                <a:lnTo>
                  <a:pt x="4413" y="4867"/>
                </a:lnTo>
                <a:lnTo>
                  <a:pt x="4430" y="4887"/>
                </a:lnTo>
                <a:lnTo>
                  <a:pt x="4445" y="4906"/>
                </a:lnTo>
                <a:lnTo>
                  <a:pt x="4458" y="4928"/>
                </a:lnTo>
                <a:lnTo>
                  <a:pt x="4470" y="4951"/>
                </a:lnTo>
                <a:lnTo>
                  <a:pt x="4478" y="4974"/>
                </a:lnTo>
                <a:lnTo>
                  <a:pt x="4485" y="4998"/>
                </a:lnTo>
                <a:lnTo>
                  <a:pt x="4489" y="5023"/>
                </a:lnTo>
                <a:lnTo>
                  <a:pt x="4491" y="5047"/>
                </a:lnTo>
                <a:lnTo>
                  <a:pt x="4491" y="5072"/>
                </a:lnTo>
                <a:lnTo>
                  <a:pt x="4489" y="5084"/>
                </a:lnTo>
                <a:lnTo>
                  <a:pt x="4488" y="5097"/>
                </a:lnTo>
                <a:lnTo>
                  <a:pt x="4485" y="5109"/>
                </a:lnTo>
                <a:lnTo>
                  <a:pt x="4482" y="5121"/>
                </a:lnTo>
                <a:lnTo>
                  <a:pt x="4478" y="5133"/>
                </a:lnTo>
                <a:lnTo>
                  <a:pt x="4473" y="5144"/>
                </a:lnTo>
                <a:lnTo>
                  <a:pt x="4467" y="5155"/>
                </a:lnTo>
                <a:lnTo>
                  <a:pt x="4462" y="5167"/>
                </a:lnTo>
                <a:lnTo>
                  <a:pt x="4448" y="5187"/>
                </a:lnTo>
                <a:lnTo>
                  <a:pt x="4433" y="5204"/>
                </a:lnTo>
                <a:lnTo>
                  <a:pt x="4416" y="5221"/>
                </a:lnTo>
                <a:lnTo>
                  <a:pt x="4399" y="5237"/>
                </a:lnTo>
                <a:lnTo>
                  <a:pt x="4380" y="5250"/>
                </a:lnTo>
                <a:lnTo>
                  <a:pt x="4361" y="5263"/>
                </a:lnTo>
                <a:lnTo>
                  <a:pt x="4341" y="5275"/>
                </a:lnTo>
                <a:lnTo>
                  <a:pt x="4321" y="5286"/>
                </a:lnTo>
                <a:lnTo>
                  <a:pt x="4299" y="5297"/>
                </a:lnTo>
                <a:lnTo>
                  <a:pt x="4277" y="5305"/>
                </a:lnTo>
                <a:lnTo>
                  <a:pt x="4255" y="5314"/>
                </a:lnTo>
                <a:lnTo>
                  <a:pt x="4233" y="5323"/>
                </a:lnTo>
                <a:lnTo>
                  <a:pt x="4188" y="5337"/>
                </a:lnTo>
                <a:lnTo>
                  <a:pt x="4143" y="5351"/>
                </a:lnTo>
                <a:lnTo>
                  <a:pt x="4146" y="5384"/>
                </a:lnTo>
                <a:lnTo>
                  <a:pt x="4148" y="5416"/>
                </a:lnTo>
                <a:lnTo>
                  <a:pt x="4149" y="5483"/>
                </a:lnTo>
                <a:lnTo>
                  <a:pt x="4150" y="5549"/>
                </a:lnTo>
                <a:lnTo>
                  <a:pt x="4151" y="5614"/>
                </a:lnTo>
                <a:lnTo>
                  <a:pt x="4153" y="5648"/>
                </a:lnTo>
                <a:lnTo>
                  <a:pt x="4155" y="5680"/>
                </a:lnTo>
                <a:lnTo>
                  <a:pt x="4159" y="5713"/>
                </a:lnTo>
                <a:lnTo>
                  <a:pt x="4163" y="5744"/>
                </a:lnTo>
                <a:lnTo>
                  <a:pt x="4170" y="5777"/>
                </a:lnTo>
                <a:lnTo>
                  <a:pt x="4177" y="5809"/>
                </a:lnTo>
                <a:lnTo>
                  <a:pt x="4186" y="5840"/>
                </a:lnTo>
                <a:lnTo>
                  <a:pt x="4197" y="5872"/>
                </a:lnTo>
                <a:lnTo>
                  <a:pt x="4214" y="5915"/>
                </a:lnTo>
                <a:lnTo>
                  <a:pt x="4234" y="5959"/>
                </a:lnTo>
                <a:lnTo>
                  <a:pt x="4254" y="6000"/>
                </a:lnTo>
                <a:lnTo>
                  <a:pt x="4277" y="6040"/>
                </a:lnTo>
                <a:lnTo>
                  <a:pt x="4301" y="6080"/>
                </a:lnTo>
                <a:lnTo>
                  <a:pt x="4327" y="6119"/>
                </a:lnTo>
                <a:lnTo>
                  <a:pt x="4353" y="6158"/>
                </a:lnTo>
                <a:lnTo>
                  <a:pt x="4382" y="6194"/>
                </a:lnTo>
                <a:lnTo>
                  <a:pt x="4411" y="6231"/>
                </a:lnTo>
                <a:lnTo>
                  <a:pt x="4441" y="6266"/>
                </a:lnTo>
                <a:lnTo>
                  <a:pt x="4472" y="6302"/>
                </a:lnTo>
                <a:lnTo>
                  <a:pt x="4504" y="6336"/>
                </a:lnTo>
                <a:lnTo>
                  <a:pt x="4536" y="6369"/>
                </a:lnTo>
                <a:lnTo>
                  <a:pt x="4570" y="6402"/>
                </a:lnTo>
                <a:lnTo>
                  <a:pt x="4603" y="6435"/>
                </a:lnTo>
                <a:lnTo>
                  <a:pt x="4637" y="6466"/>
                </a:lnTo>
                <a:lnTo>
                  <a:pt x="4648" y="6477"/>
                </a:lnTo>
                <a:lnTo>
                  <a:pt x="4660" y="6486"/>
                </a:lnTo>
                <a:lnTo>
                  <a:pt x="4673" y="6494"/>
                </a:lnTo>
                <a:lnTo>
                  <a:pt x="4686" y="6503"/>
                </a:lnTo>
                <a:lnTo>
                  <a:pt x="4712" y="6517"/>
                </a:lnTo>
                <a:lnTo>
                  <a:pt x="4739" y="6531"/>
                </a:lnTo>
                <a:lnTo>
                  <a:pt x="4765" y="6547"/>
                </a:lnTo>
                <a:lnTo>
                  <a:pt x="4778" y="6555"/>
                </a:lnTo>
                <a:lnTo>
                  <a:pt x="4790" y="6564"/>
                </a:lnTo>
                <a:lnTo>
                  <a:pt x="4802" y="6573"/>
                </a:lnTo>
                <a:lnTo>
                  <a:pt x="4813" y="6584"/>
                </a:lnTo>
                <a:lnTo>
                  <a:pt x="4823" y="6596"/>
                </a:lnTo>
                <a:lnTo>
                  <a:pt x="4832" y="6608"/>
                </a:lnTo>
                <a:lnTo>
                  <a:pt x="4840" y="6622"/>
                </a:lnTo>
                <a:lnTo>
                  <a:pt x="4847" y="6637"/>
                </a:lnTo>
                <a:lnTo>
                  <a:pt x="4852" y="6651"/>
                </a:lnTo>
                <a:lnTo>
                  <a:pt x="4855" y="6666"/>
                </a:lnTo>
                <a:lnTo>
                  <a:pt x="4857" y="6681"/>
                </a:lnTo>
                <a:lnTo>
                  <a:pt x="4858" y="6698"/>
                </a:lnTo>
                <a:lnTo>
                  <a:pt x="4857" y="6713"/>
                </a:lnTo>
                <a:lnTo>
                  <a:pt x="4855" y="6728"/>
                </a:lnTo>
                <a:lnTo>
                  <a:pt x="4852" y="6744"/>
                </a:lnTo>
                <a:lnTo>
                  <a:pt x="4849" y="6760"/>
                </a:lnTo>
                <a:lnTo>
                  <a:pt x="4841" y="6791"/>
                </a:lnTo>
                <a:lnTo>
                  <a:pt x="4833" y="6823"/>
                </a:lnTo>
                <a:lnTo>
                  <a:pt x="4825" y="6852"/>
                </a:lnTo>
                <a:lnTo>
                  <a:pt x="4865" y="6886"/>
                </a:lnTo>
                <a:lnTo>
                  <a:pt x="4908" y="6918"/>
                </a:lnTo>
                <a:lnTo>
                  <a:pt x="4992" y="6983"/>
                </a:lnTo>
                <a:lnTo>
                  <a:pt x="5035" y="7015"/>
                </a:lnTo>
                <a:lnTo>
                  <a:pt x="5076" y="7049"/>
                </a:lnTo>
                <a:lnTo>
                  <a:pt x="5096" y="7066"/>
                </a:lnTo>
                <a:lnTo>
                  <a:pt x="5115" y="7084"/>
                </a:lnTo>
                <a:lnTo>
                  <a:pt x="5135" y="7103"/>
                </a:lnTo>
                <a:lnTo>
                  <a:pt x="5153" y="7122"/>
                </a:lnTo>
                <a:lnTo>
                  <a:pt x="5166" y="7138"/>
                </a:lnTo>
                <a:lnTo>
                  <a:pt x="5179" y="7155"/>
                </a:lnTo>
                <a:lnTo>
                  <a:pt x="5189" y="7174"/>
                </a:lnTo>
                <a:lnTo>
                  <a:pt x="5198" y="7193"/>
                </a:lnTo>
                <a:lnTo>
                  <a:pt x="5205" y="7213"/>
                </a:lnTo>
                <a:lnTo>
                  <a:pt x="5211" y="7233"/>
                </a:lnTo>
                <a:lnTo>
                  <a:pt x="5215" y="7253"/>
                </a:lnTo>
                <a:lnTo>
                  <a:pt x="5218" y="7274"/>
                </a:lnTo>
                <a:lnTo>
                  <a:pt x="5220" y="7294"/>
                </a:lnTo>
                <a:lnTo>
                  <a:pt x="5221" y="7316"/>
                </a:lnTo>
                <a:lnTo>
                  <a:pt x="5220" y="7337"/>
                </a:lnTo>
                <a:lnTo>
                  <a:pt x="5217" y="7359"/>
                </a:lnTo>
                <a:lnTo>
                  <a:pt x="5215" y="7379"/>
                </a:lnTo>
                <a:lnTo>
                  <a:pt x="5211" y="7401"/>
                </a:lnTo>
                <a:lnTo>
                  <a:pt x="5207" y="7422"/>
                </a:lnTo>
                <a:lnTo>
                  <a:pt x="5201" y="7441"/>
                </a:lnTo>
                <a:lnTo>
                  <a:pt x="5214" y="7453"/>
                </a:lnTo>
                <a:lnTo>
                  <a:pt x="5227" y="7465"/>
                </a:lnTo>
                <a:lnTo>
                  <a:pt x="5239" y="7478"/>
                </a:lnTo>
                <a:lnTo>
                  <a:pt x="5250" y="7492"/>
                </a:lnTo>
                <a:lnTo>
                  <a:pt x="5261" y="7506"/>
                </a:lnTo>
                <a:lnTo>
                  <a:pt x="5270" y="7522"/>
                </a:lnTo>
                <a:lnTo>
                  <a:pt x="5279" y="7537"/>
                </a:lnTo>
                <a:lnTo>
                  <a:pt x="5287" y="7552"/>
                </a:lnTo>
                <a:lnTo>
                  <a:pt x="5293" y="7568"/>
                </a:lnTo>
                <a:lnTo>
                  <a:pt x="5299" y="7585"/>
                </a:lnTo>
                <a:lnTo>
                  <a:pt x="5304" y="7602"/>
                </a:lnTo>
                <a:lnTo>
                  <a:pt x="5308" y="7619"/>
                </a:lnTo>
                <a:lnTo>
                  <a:pt x="5310" y="7637"/>
                </a:lnTo>
                <a:lnTo>
                  <a:pt x="5311" y="7654"/>
                </a:lnTo>
                <a:lnTo>
                  <a:pt x="5310" y="7672"/>
                </a:lnTo>
                <a:lnTo>
                  <a:pt x="5308" y="7689"/>
                </a:lnTo>
                <a:lnTo>
                  <a:pt x="5307" y="7708"/>
                </a:lnTo>
                <a:lnTo>
                  <a:pt x="5303" y="7725"/>
                </a:lnTo>
                <a:lnTo>
                  <a:pt x="5298" y="7741"/>
                </a:lnTo>
                <a:lnTo>
                  <a:pt x="5291" y="7756"/>
                </a:lnTo>
                <a:lnTo>
                  <a:pt x="5284" y="7771"/>
                </a:lnTo>
                <a:lnTo>
                  <a:pt x="5274" y="7785"/>
                </a:lnTo>
                <a:lnTo>
                  <a:pt x="5264" y="7798"/>
                </a:lnTo>
                <a:lnTo>
                  <a:pt x="5252" y="7811"/>
                </a:lnTo>
                <a:lnTo>
                  <a:pt x="5240" y="7823"/>
                </a:lnTo>
                <a:lnTo>
                  <a:pt x="5227" y="7834"/>
                </a:lnTo>
                <a:lnTo>
                  <a:pt x="5213" y="7844"/>
                </a:lnTo>
                <a:lnTo>
                  <a:pt x="5199" y="7854"/>
                </a:lnTo>
                <a:lnTo>
                  <a:pt x="5170" y="7873"/>
                </a:lnTo>
                <a:lnTo>
                  <a:pt x="5140" y="7888"/>
                </a:lnTo>
                <a:lnTo>
                  <a:pt x="5108" y="7904"/>
                </a:lnTo>
                <a:lnTo>
                  <a:pt x="5074" y="7918"/>
                </a:lnTo>
                <a:lnTo>
                  <a:pt x="5041" y="7931"/>
                </a:lnTo>
                <a:lnTo>
                  <a:pt x="5008" y="7944"/>
                </a:lnTo>
                <a:lnTo>
                  <a:pt x="4974" y="7956"/>
                </a:lnTo>
                <a:lnTo>
                  <a:pt x="4939" y="7968"/>
                </a:lnTo>
                <a:lnTo>
                  <a:pt x="4904" y="7978"/>
                </a:lnTo>
                <a:lnTo>
                  <a:pt x="4870" y="7988"/>
                </a:lnTo>
                <a:lnTo>
                  <a:pt x="4800" y="8006"/>
                </a:lnTo>
                <a:lnTo>
                  <a:pt x="4730" y="8023"/>
                </a:lnTo>
                <a:lnTo>
                  <a:pt x="4660" y="8038"/>
                </a:lnTo>
                <a:lnTo>
                  <a:pt x="4589" y="8052"/>
                </a:lnTo>
                <a:lnTo>
                  <a:pt x="4508" y="8066"/>
                </a:lnTo>
                <a:lnTo>
                  <a:pt x="4426" y="8079"/>
                </a:lnTo>
                <a:lnTo>
                  <a:pt x="4345" y="8091"/>
                </a:lnTo>
                <a:lnTo>
                  <a:pt x="4263" y="8102"/>
                </a:lnTo>
                <a:lnTo>
                  <a:pt x="4180" y="8112"/>
                </a:lnTo>
                <a:lnTo>
                  <a:pt x="4099" y="8119"/>
                </a:lnTo>
                <a:lnTo>
                  <a:pt x="4016" y="8127"/>
                </a:lnTo>
                <a:lnTo>
                  <a:pt x="3935" y="8133"/>
                </a:lnTo>
                <a:lnTo>
                  <a:pt x="3852" y="8137"/>
                </a:lnTo>
                <a:lnTo>
                  <a:pt x="3770" y="8140"/>
                </a:lnTo>
                <a:lnTo>
                  <a:pt x="3687" y="8141"/>
                </a:lnTo>
                <a:lnTo>
                  <a:pt x="3604" y="8141"/>
                </a:lnTo>
                <a:lnTo>
                  <a:pt x="3522" y="8139"/>
                </a:lnTo>
                <a:lnTo>
                  <a:pt x="3439" y="8136"/>
                </a:lnTo>
                <a:lnTo>
                  <a:pt x="3358" y="8131"/>
                </a:lnTo>
                <a:lnTo>
                  <a:pt x="3275" y="8125"/>
                </a:lnTo>
                <a:lnTo>
                  <a:pt x="3157" y="8113"/>
                </a:lnTo>
                <a:lnTo>
                  <a:pt x="3038" y="8100"/>
                </a:lnTo>
                <a:lnTo>
                  <a:pt x="2920" y="8085"/>
                </a:lnTo>
                <a:lnTo>
                  <a:pt x="2860" y="8076"/>
                </a:lnTo>
                <a:lnTo>
                  <a:pt x="2801" y="8066"/>
                </a:lnTo>
                <a:lnTo>
                  <a:pt x="2742" y="8055"/>
                </a:lnTo>
                <a:lnTo>
                  <a:pt x="2684" y="8044"/>
                </a:lnTo>
                <a:lnTo>
                  <a:pt x="2626" y="8033"/>
                </a:lnTo>
                <a:lnTo>
                  <a:pt x="2567" y="8019"/>
                </a:lnTo>
                <a:lnTo>
                  <a:pt x="2510" y="8005"/>
                </a:lnTo>
                <a:lnTo>
                  <a:pt x="2452" y="7990"/>
                </a:lnTo>
                <a:lnTo>
                  <a:pt x="2395" y="7974"/>
                </a:lnTo>
                <a:lnTo>
                  <a:pt x="2338" y="7955"/>
                </a:lnTo>
                <a:lnTo>
                  <a:pt x="2296" y="7940"/>
                </a:lnTo>
                <a:lnTo>
                  <a:pt x="2254" y="7925"/>
                </a:lnTo>
                <a:lnTo>
                  <a:pt x="2213" y="7908"/>
                </a:lnTo>
                <a:lnTo>
                  <a:pt x="2192" y="7898"/>
                </a:lnTo>
                <a:lnTo>
                  <a:pt x="2172" y="7888"/>
                </a:lnTo>
                <a:lnTo>
                  <a:pt x="2152" y="7877"/>
                </a:lnTo>
                <a:lnTo>
                  <a:pt x="2134" y="7866"/>
                </a:lnTo>
                <a:lnTo>
                  <a:pt x="2115" y="7853"/>
                </a:lnTo>
                <a:lnTo>
                  <a:pt x="2097" y="7840"/>
                </a:lnTo>
                <a:lnTo>
                  <a:pt x="2080" y="7826"/>
                </a:lnTo>
                <a:lnTo>
                  <a:pt x="2064" y="7811"/>
                </a:lnTo>
                <a:lnTo>
                  <a:pt x="2049" y="7796"/>
                </a:lnTo>
                <a:lnTo>
                  <a:pt x="2034" y="7778"/>
                </a:lnTo>
                <a:lnTo>
                  <a:pt x="2028" y="7767"/>
                </a:lnTo>
                <a:lnTo>
                  <a:pt x="2023" y="7756"/>
                </a:lnTo>
                <a:lnTo>
                  <a:pt x="2014" y="7735"/>
                </a:lnTo>
                <a:lnTo>
                  <a:pt x="2009" y="7712"/>
                </a:lnTo>
                <a:lnTo>
                  <a:pt x="2005" y="7689"/>
                </a:lnTo>
                <a:lnTo>
                  <a:pt x="2003" y="7666"/>
                </a:lnTo>
                <a:lnTo>
                  <a:pt x="2004" y="7642"/>
                </a:lnTo>
                <a:lnTo>
                  <a:pt x="2008" y="7619"/>
                </a:lnTo>
                <a:lnTo>
                  <a:pt x="2012" y="7597"/>
                </a:lnTo>
                <a:lnTo>
                  <a:pt x="2019" y="7575"/>
                </a:lnTo>
                <a:lnTo>
                  <a:pt x="2027" y="7553"/>
                </a:lnTo>
                <a:lnTo>
                  <a:pt x="2038" y="7533"/>
                </a:lnTo>
                <a:lnTo>
                  <a:pt x="2050" y="7512"/>
                </a:lnTo>
                <a:lnTo>
                  <a:pt x="2063" y="7492"/>
                </a:lnTo>
                <a:lnTo>
                  <a:pt x="2078" y="7475"/>
                </a:lnTo>
                <a:lnTo>
                  <a:pt x="2095" y="7459"/>
                </a:lnTo>
                <a:lnTo>
                  <a:pt x="2113" y="7443"/>
                </a:lnTo>
                <a:lnTo>
                  <a:pt x="2108" y="7424"/>
                </a:lnTo>
                <a:lnTo>
                  <a:pt x="2103" y="7404"/>
                </a:lnTo>
                <a:lnTo>
                  <a:pt x="2100" y="7385"/>
                </a:lnTo>
                <a:lnTo>
                  <a:pt x="2097" y="7365"/>
                </a:lnTo>
                <a:lnTo>
                  <a:pt x="2095" y="7346"/>
                </a:lnTo>
                <a:lnTo>
                  <a:pt x="2094" y="7326"/>
                </a:lnTo>
                <a:lnTo>
                  <a:pt x="2094" y="7306"/>
                </a:lnTo>
                <a:lnTo>
                  <a:pt x="2095" y="7286"/>
                </a:lnTo>
                <a:lnTo>
                  <a:pt x="2097" y="7266"/>
                </a:lnTo>
                <a:lnTo>
                  <a:pt x="2099" y="7247"/>
                </a:lnTo>
                <a:lnTo>
                  <a:pt x="2104" y="7228"/>
                </a:lnTo>
                <a:lnTo>
                  <a:pt x="2110" y="7210"/>
                </a:lnTo>
                <a:lnTo>
                  <a:pt x="2116" y="7191"/>
                </a:lnTo>
                <a:lnTo>
                  <a:pt x="2125" y="7174"/>
                </a:lnTo>
                <a:lnTo>
                  <a:pt x="2136" y="7156"/>
                </a:lnTo>
                <a:lnTo>
                  <a:pt x="2148" y="7140"/>
                </a:lnTo>
                <a:lnTo>
                  <a:pt x="2166" y="7119"/>
                </a:lnTo>
                <a:lnTo>
                  <a:pt x="2185" y="7099"/>
                </a:lnTo>
                <a:lnTo>
                  <a:pt x="2205" y="7079"/>
                </a:lnTo>
                <a:lnTo>
                  <a:pt x="2226" y="7061"/>
                </a:lnTo>
                <a:lnTo>
                  <a:pt x="2247" y="7042"/>
                </a:lnTo>
                <a:lnTo>
                  <a:pt x="2269" y="7025"/>
                </a:lnTo>
                <a:lnTo>
                  <a:pt x="2312" y="6990"/>
                </a:lnTo>
                <a:lnTo>
                  <a:pt x="2402" y="6923"/>
                </a:lnTo>
                <a:lnTo>
                  <a:pt x="2446" y="6889"/>
                </a:lnTo>
                <a:lnTo>
                  <a:pt x="2489" y="6853"/>
                </a:lnTo>
                <a:lnTo>
                  <a:pt x="2483" y="6824"/>
                </a:lnTo>
                <a:lnTo>
                  <a:pt x="2474" y="6794"/>
                </a:lnTo>
                <a:lnTo>
                  <a:pt x="2466" y="6764"/>
                </a:lnTo>
                <a:lnTo>
                  <a:pt x="2460" y="6734"/>
                </a:lnTo>
                <a:lnTo>
                  <a:pt x="2458" y="6718"/>
                </a:lnTo>
                <a:lnTo>
                  <a:pt x="2457" y="6703"/>
                </a:lnTo>
                <a:lnTo>
                  <a:pt x="2457" y="6688"/>
                </a:lnTo>
                <a:lnTo>
                  <a:pt x="2458" y="6674"/>
                </a:lnTo>
                <a:lnTo>
                  <a:pt x="2460" y="6659"/>
                </a:lnTo>
                <a:lnTo>
                  <a:pt x="2464" y="6644"/>
                </a:lnTo>
                <a:lnTo>
                  <a:pt x="2470" y="6630"/>
                </a:lnTo>
                <a:lnTo>
                  <a:pt x="2477" y="6616"/>
                </a:lnTo>
                <a:lnTo>
                  <a:pt x="2486" y="6602"/>
                </a:lnTo>
                <a:lnTo>
                  <a:pt x="2495" y="6590"/>
                </a:lnTo>
                <a:lnTo>
                  <a:pt x="2505" y="6579"/>
                </a:lnTo>
                <a:lnTo>
                  <a:pt x="2516" y="6569"/>
                </a:lnTo>
                <a:lnTo>
                  <a:pt x="2528" y="6561"/>
                </a:lnTo>
                <a:lnTo>
                  <a:pt x="2541" y="6552"/>
                </a:lnTo>
                <a:lnTo>
                  <a:pt x="2567" y="6537"/>
                </a:lnTo>
                <a:lnTo>
                  <a:pt x="2595" y="6522"/>
                </a:lnTo>
                <a:lnTo>
                  <a:pt x="2622" y="6508"/>
                </a:lnTo>
                <a:lnTo>
                  <a:pt x="2635" y="6499"/>
                </a:lnTo>
                <a:lnTo>
                  <a:pt x="2647" y="6491"/>
                </a:lnTo>
                <a:lnTo>
                  <a:pt x="2659" y="6481"/>
                </a:lnTo>
                <a:lnTo>
                  <a:pt x="2671" y="6472"/>
                </a:lnTo>
                <a:lnTo>
                  <a:pt x="2705" y="6440"/>
                </a:lnTo>
                <a:lnTo>
                  <a:pt x="2739" y="6406"/>
                </a:lnTo>
                <a:lnTo>
                  <a:pt x="2773" y="6374"/>
                </a:lnTo>
                <a:lnTo>
                  <a:pt x="2807" y="6339"/>
                </a:lnTo>
                <a:lnTo>
                  <a:pt x="2839" y="6305"/>
                </a:lnTo>
                <a:lnTo>
                  <a:pt x="2871" y="6269"/>
                </a:lnTo>
                <a:lnTo>
                  <a:pt x="2901" y="6234"/>
                </a:lnTo>
                <a:lnTo>
                  <a:pt x="2932" y="6197"/>
                </a:lnTo>
                <a:lnTo>
                  <a:pt x="2960" y="6159"/>
                </a:lnTo>
                <a:lnTo>
                  <a:pt x="2987" y="6119"/>
                </a:lnTo>
                <a:lnTo>
                  <a:pt x="3013" y="6080"/>
                </a:lnTo>
                <a:lnTo>
                  <a:pt x="3038" y="6040"/>
                </a:lnTo>
                <a:lnTo>
                  <a:pt x="3061" y="5999"/>
                </a:lnTo>
                <a:lnTo>
                  <a:pt x="3082" y="5956"/>
                </a:lnTo>
                <a:lnTo>
                  <a:pt x="3101" y="5913"/>
                </a:lnTo>
                <a:lnTo>
                  <a:pt x="3119" y="5868"/>
                </a:lnTo>
                <a:lnTo>
                  <a:pt x="3129" y="5837"/>
                </a:lnTo>
                <a:lnTo>
                  <a:pt x="3138" y="5805"/>
                </a:lnTo>
                <a:lnTo>
                  <a:pt x="3146" y="5774"/>
                </a:lnTo>
                <a:lnTo>
                  <a:pt x="3151" y="5742"/>
                </a:lnTo>
                <a:lnTo>
                  <a:pt x="3155" y="5710"/>
                </a:lnTo>
                <a:lnTo>
                  <a:pt x="3159" y="5678"/>
                </a:lnTo>
                <a:lnTo>
                  <a:pt x="3161" y="5646"/>
                </a:lnTo>
                <a:lnTo>
                  <a:pt x="3163" y="5613"/>
                </a:lnTo>
                <a:lnTo>
                  <a:pt x="3164" y="5548"/>
                </a:lnTo>
                <a:lnTo>
                  <a:pt x="3165" y="5481"/>
                </a:lnTo>
                <a:lnTo>
                  <a:pt x="3167" y="5416"/>
                </a:lnTo>
                <a:lnTo>
                  <a:pt x="3169" y="5384"/>
                </a:lnTo>
                <a:lnTo>
                  <a:pt x="3172" y="5352"/>
                </a:lnTo>
                <a:lnTo>
                  <a:pt x="3125" y="5337"/>
                </a:lnTo>
                <a:lnTo>
                  <a:pt x="3077" y="5321"/>
                </a:lnTo>
                <a:lnTo>
                  <a:pt x="3053" y="5312"/>
                </a:lnTo>
                <a:lnTo>
                  <a:pt x="3030" y="5303"/>
                </a:lnTo>
                <a:lnTo>
                  <a:pt x="3008" y="5292"/>
                </a:lnTo>
                <a:lnTo>
                  <a:pt x="2985" y="5281"/>
                </a:lnTo>
                <a:lnTo>
                  <a:pt x="2963" y="5269"/>
                </a:lnTo>
                <a:lnTo>
                  <a:pt x="2942" y="5256"/>
                </a:lnTo>
                <a:lnTo>
                  <a:pt x="2923" y="5242"/>
                </a:lnTo>
                <a:lnTo>
                  <a:pt x="2903" y="5226"/>
                </a:lnTo>
                <a:lnTo>
                  <a:pt x="2886" y="5210"/>
                </a:lnTo>
                <a:lnTo>
                  <a:pt x="2870" y="5191"/>
                </a:lnTo>
                <a:lnTo>
                  <a:pt x="2855" y="5171"/>
                </a:lnTo>
                <a:lnTo>
                  <a:pt x="2842" y="5149"/>
                </a:lnTo>
                <a:lnTo>
                  <a:pt x="2838" y="5137"/>
                </a:lnTo>
                <a:lnTo>
                  <a:pt x="2834" y="5126"/>
                </a:lnTo>
                <a:lnTo>
                  <a:pt x="2830" y="5114"/>
                </a:lnTo>
                <a:lnTo>
                  <a:pt x="2827" y="5102"/>
                </a:lnTo>
                <a:lnTo>
                  <a:pt x="2824" y="5079"/>
                </a:lnTo>
                <a:lnTo>
                  <a:pt x="2823" y="5055"/>
                </a:lnTo>
                <a:lnTo>
                  <a:pt x="2824" y="5031"/>
                </a:lnTo>
                <a:lnTo>
                  <a:pt x="2827" y="5009"/>
                </a:lnTo>
                <a:lnTo>
                  <a:pt x="2833" y="4986"/>
                </a:lnTo>
                <a:lnTo>
                  <a:pt x="2840" y="4963"/>
                </a:lnTo>
                <a:lnTo>
                  <a:pt x="2850" y="4942"/>
                </a:lnTo>
                <a:lnTo>
                  <a:pt x="2861" y="4921"/>
                </a:lnTo>
                <a:lnTo>
                  <a:pt x="2874" y="4901"/>
                </a:lnTo>
                <a:lnTo>
                  <a:pt x="2889" y="4881"/>
                </a:lnTo>
                <a:lnTo>
                  <a:pt x="2905" y="4864"/>
                </a:lnTo>
                <a:lnTo>
                  <a:pt x="2923" y="4848"/>
                </a:lnTo>
                <a:lnTo>
                  <a:pt x="2941" y="4833"/>
                </a:lnTo>
                <a:lnTo>
                  <a:pt x="2961" y="4819"/>
                </a:lnTo>
                <a:lnTo>
                  <a:pt x="2965" y="4798"/>
                </a:lnTo>
                <a:lnTo>
                  <a:pt x="2973" y="4776"/>
                </a:lnTo>
                <a:lnTo>
                  <a:pt x="2982" y="4755"/>
                </a:lnTo>
                <a:lnTo>
                  <a:pt x="2991" y="4736"/>
                </a:lnTo>
                <a:lnTo>
                  <a:pt x="3003" y="4717"/>
                </a:lnTo>
                <a:lnTo>
                  <a:pt x="3016" y="4700"/>
                </a:lnTo>
                <a:lnTo>
                  <a:pt x="3032" y="4683"/>
                </a:lnTo>
                <a:lnTo>
                  <a:pt x="3047" y="4666"/>
                </a:lnTo>
                <a:lnTo>
                  <a:pt x="3048" y="4643"/>
                </a:lnTo>
                <a:lnTo>
                  <a:pt x="3050" y="4622"/>
                </a:lnTo>
                <a:lnTo>
                  <a:pt x="3055" y="4576"/>
                </a:lnTo>
                <a:lnTo>
                  <a:pt x="3016" y="4565"/>
                </a:lnTo>
                <a:lnTo>
                  <a:pt x="2978" y="4553"/>
                </a:lnTo>
                <a:lnTo>
                  <a:pt x="2940" y="4541"/>
                </a:lnTo>
                <a:lnTo>
                  <a:pt x="2902" y="4527"/>
                </a:lnTo>
                <a:lnTo>
                  <a:pt x="2864" y="4513"/>
                </a:lnTo>
                <a:lnTo>
                  <a:pt x="2827" y="4498"/>
                </a:lnTo>
                <a:lnTo>
                  <a:pt x="2790" y="4481"/>
                </a:lnTo>
                <a:lnTo>
                  <a:pt x="2754" y="4465"/>
                </a:lnTo>
                <a:lnTo>
                  <a:pt x="2717" y="4448"/>
                </a:lnTo>
                <a:lnTo>
                  <a:pt x="2682" y="4429"/>
                </a:lnTo>
                <a:lnTo>
                  <a:pt x="2647" y="4410"/>
                </a:lnTo>
                <a:lnTo>
                  <a:pt x="2612" y="4390"/>
                </a:lnTo>
                <a:lnTo>
                  <a:pt x="2577" y="4369"/>
                </a:lnTo>
                <a:lnTo>
                  <a:pt x="2542" y="4349"/>
                </a:lnTo>
                <a:lnTo>
                  <a:pt x="2509" y="4327"/>
                </a:lnTo>
                <a:lnTo>
                  <a:pt x="2476" y="4304"/>
                </a:lnTo>
                <a:lnTo>
                  <a:pt x="2444" y="4280"/>
                </a:lnTo>
                <a:lnTo>
                  <a:pt x="2411" y="4256"/>
                </a:lnTo>
                <a:lnTo>
                  <a:pt x="2379" y="4231"/>
                </a:lnTo>
                <a:lnTo>
                  <a:pt x="2348" y="4206"/>
                </a:lnTo>
                <a:lnTo>
                  <a:pt x="2317" y="4180"/>
                </a:lnTo>
                <a:lnTo>
                  <a:pt x="2287" y="4153"/>
                </a:lnTo>
                <a:lnTo>
                  <a:pt x="2258" y="4126"/>
                </a:lnTo>
                <a:lnTo>
                  <a:pt x="2228" y="4099"/>
                </a:lnTo>
                <a:lnTo>
                  <a:pt x="2200" y="4069"/>
                </a:lnTo>
                <a:lnTo>
                  <a:pt x="2173" y="4041"/>
                </a:lnTo>
                <a:lnTo>
                  <a:pt x="2146" y="4011"/>
                </a:lnTo>
                <a:lnTo>
                  <a:pt x="2119" y="3980"/>
                </a:lnTo>
                <a:lnTo>
                  <a:pt x="2094" y="3950"/>
                </a:lnTo>
                <a:lnTo>
                  <a:pt x="2069" y="3918"/>
                </a:lnTo>
                <a:lnTo>
                  <a:pt x="2044" y="3887"/>
                </a:lnTo>
                <a:lnTo>
                  <a:pt x="2020" y="3854"/>
                </a:lnTo>
                <a:lnTo>
                  <a:pt x="1991" y="3861"/>
                </a:lnTo>
                <a:lnTo>
                  <a:pt x="1963" y="3866"/>
                </a:lnTo>
                <a:lnTo>
                  <a:pt x="1934" y="3871"/>
                </a:lnTo>
                <a:lnTo>
                  <a:pt x="1905" y="3874"/>
                </a:lnTo>
                <a:lnTo>
                  <a:pt x="1876" y="3876"/>
                </a:lnTo>
                <a:lnTo>
                  <a:pt x="1848" y="3877"/>
                </a:lnTo>
                <a:lnTo>
                  <a:pt x="1819" y="3876"/>
                </a:lnTo>
                <a:lnTo>
                  <a:pt x="1789" y="3875"/>
                </a:lnTo>
                <a:lnTo>
                  <a:pt x="1761" y="3873"/>
                </a:lnTo>
                <a:lnTo>
                  <a:pt x="1732" y="3868"/>
                </a:lnTo>
                <a:lnTo>
                  <a:pt x="1703" y="3863"/>
                </a:lnTo>
                <a:lnTo>
                  <a:pt x="1675" y="3858"/>
                </a:lnTo>
                <a:lnTo>
                  <a:pt x="1647" y="3850"/>
                </a:lnTo>
                <a:lnTo>
                  <a:pt x="1619" y="3841"/>
                </a:lnTo>
                <a:lnTo>
                  <a:pt x="1591" y="3831"/>
                </a:lnTo>
                <a:lnTo>
                  <a:pt x="1564" y="3822"/>
                </a:lnTo>
                <a:lnTo>
                  <a:pt x="1548" y="3814"/>
                </a:lnTo>
                <a:lnTo>
                  <a:pt x="1532" y="3805"/>
                </a:lnTo>
                <a:lnTo>
                  <a:pt x="1515" y="3797"/>
                </a:lnTo>
                <a:lnTo>
                  <a:pt x="1500" y="3787"/>
                </a:lnTo>
                <a:lnTo>
                  <a:pt x="1485" y="3777"/>
                </a:lnTo>
                <a:lnTo>
                  <a:pt x="1470" y="3766"/>
                </a:lnTo>
                <a:lnTo>
                  <a:pt x="1456" y="3754"/>
                </a:lnTo>
                <a:lnTo>
                  <a:pt x="1441" y="3742"/>
                </a:lnTo>
                <a:lnTo>
                  <a:pt x="1429" y="3729"/>
                </a:lnTo>
                <a:lnTo>
                  <a:pt x="1416" y="3716"/>
                </a:lnTo>
                <a:lnTo>
                  <a:pt x="1406" y="3702"/>
                </a:lnTo>
                <a:lnTo>
                  <a:pt x="1396" y="3687"/>
                </a:lnTo>
                <a:lnTo>
                  <a:pt x="1386" y="3672"/>
                </a:lnTo>
                <a:lnTo>
                  <a:pt x="1378" y="3655"/>
                </a:lnTo>
                <a:lnTo>
                  <a:pt x="1372" y="3638"/>
                </a:lnTo>
                <a:lnTo>
                  <a:pt x="1366" y="3619"/>
                </a:lnTo>
                <a:lnTo>
                  <a:pt x="1362" y="3599"/>
                </a:lnTo>
                <a:lnTo>
                  <a:pt x="1359" y="3577"/>
                </a:lnTo>
                <a:lnTo>
                  <a:pt x="1359" y="3556"/>
                </a:lnTo>
                <a:lnTo>
                  <a:pt x="1360" y="3536"/>
                </a:lnTo>
                <a:lnTo>
                  <a:pt x="1363" y="3514"/>
                </a:lnTo>
                <a:lnTo>
                  <a:pt x="1367" y="3493"/>
                </a:lnTo>
                <a:lnTo>
                  <a:pt x="1374" y="3474"/>
                </a:lnTo>
                <a:lnTo>
                  <a:pt x="1382" y="3454"/>
                </a:lnTo>
                <a:lnTo>
                  <a:pt x="1390" y="3435"/>
                </a:lnTo>
                <a:lnTo>
                  <a:pt x="1401" y="3416"/>
                </a:lnTo>
                <a:lnTo>
                  <a:pt x="1412" y="3398"/>
                </a:lnTo>
                <a:lnTo>
                  <a:pt x="1425" y="3380"/>
                </a:lnTo>
                <a:lnTo>
                  <a:pt x="1439" y="3364"/>
                </a:lnTo>
                <a:lnTo>
                  <a:pt x="1454" y="3349"/>
                </a:lnTo>
                <a:lnTo>
                  <a:pt x="1470" y="3335"/>
                </a:lnTo>
                <a:lnTo>
                  <a:pt x="1486" y="3322"/>
                </a:lnTo>
                <a:lnTo>
                  <a:pt x="1497" y="3313"/>
                </a:lnTo>
                <a:lnTo>
                  <a:pt x="1507" y="3305"/>
                </a:lnTo>
                <a:lnTo>
                  <a:pt x="1529" y="3292"/>
                </a:lnTo>
                <a:lnTo>
                  <a:pt x="1552" y="3279"/>
                </a:lnTo>
                <a:lnTo>
                  <a:pt x="1576" y="3268"/>
                </a:lnTo>
                <a:lnTo>
                  <a:pt x="1600" y="3259"/>
                </a:lnTo>
                <a:lnTo>
                  <a:pt x="1624" y="3249"/>
                </a:lnTo>
                <a:lnTo>
                  <a:pt x="1673" y="3230"/>
                </a:lnTo>
                <a:lnTo>
                  <a:pt x="1679" y="3224"/>
                </a:lnTo>
                <a:lnTo>
                  <a:pt x="1685" y="3218"/>
                </a:lnTo>
                <a:lnTo>
                  <a:pt x="1689" y="3211"/>
                </a:lnTo>
                <a:lnTo>
                  <a:pt x="1691" y="3204"/>
                </a:lnTo>
                <a:lnTo>
                  <a:pt x="1692" y="3197"/>
                </a:lnTo>
                <a:lnTo>
                  <a:pt x="1691" y="3189"/>
                </a:lnTo>
                <a:lnTo>
                  <a:pt x="1690" y="3181"/>
                </a:lnTo>
                <a:lnTo>
                  <a:pt x="1688" y="3174"/>
                </a:lnTo>
                <a:lnTo>
                  <a:pt x="1682" y="3159"/>
                </a:lnTo>
                <a:lnTo>
                  <a:pt x="1673" y="3143"/>
                </a:lnTo>
                <a:lnTo>
                  <a:pt x="1663" y="3129"/>
                </a:lnTo>
                <a:lnTo>
                  <a:pt x="1654" y="3117"/>
                </a:lnTo>
                <a:lnTo>
                  <a:pt x="1640" y="3101"/>
                </a:lnTo>
                <a:lnTo>
                  <a:pt x="1625" y="3085"/>
                </a:lnTo>
                <a:lnTo>
                  <a:pt x="1596" y="3055"/>
                </a:lnTo>
                <a:lnTo>
                  <a:pt x="1564" y="3026"/>
                </a:lnTo>
                <a:lnTo>
                  <a:pt x="1532" y="3000"/>
                </a:lnTo>
                <a:lnTo>
                  <a:pt x="1497" y="2975"/>
                </a:lnTo>
                <a:lnTo>
                  <a:pt x="1462" y="2951"/>
                </a:lnTo>
                <a:lnTo>
                  <a:pt x="1426" y="2928"/>
                </a:lnTo>
                <a:lnTo>
                  <a:pt x="1389" y="2908"/>
                </a:lnTo>
                <a:lnTo>
                  <a:pt x="1352" y="2887"/>
                </a:lnTo>
                <a:lnTo>
                  <a:pt x="1314" y="2867"/>
                </a:lnTo>
                <a:lnTo>
                  <a:pt x="1237" y="2829"/>
                </a:lnTo>
                <a:lnTo>
                  <a:pt x="1160" y="2793"/>
                </a:lnTo>
                <a:lnTo>
                  <a:pt x="1084" y="2756"/>
                </a:lnTo>
                <a:lnTo>
                  <a:pt x="1029" y="2727"/>
                </a:lnTo>
                <a:lnTo>
                  <a:pt x="977" y="2697"/>
                </a:lnTo>
                <a:lnTo>
                  <a:pt x="925" y="2664"/>
                </a:lnTo>
                <a:lnTo>
                  <a:pt x="874" y="2630"/>
                </a:lnTo>
                <a:lnTo>
                  <a:pt x="823" y="2596"/>
                </a:lnTo>
                <a:lnTo>
                  <a:pt x="774" y="2560"/>
                </a:lnTo>
                <a:lnTo>
                  <a:pt x="725" y="2522"/>
                </a:lnTo>
                <a:lnTo>
                  <a:pt x="678" y="2484"/>
                </a:lnTo>
                <a:lnTo>
                  <a:pt x="632" y="2443"/>
                </a:lnTo>
                <a:lnTo>
                  <a:pt x="586" y="2402"/>
                </a:lnTo>
                <a:lnTo>
                  <a:pt x="541" y="2360"/>
                </a:lnTo>
                <a:lnTo>
                  <a:pt x="498" y="2317"/>
                </a:lnTo>
                <a:lnTo>
                  <a:pt x="456" y="2273"/>
                </a:lnTo>
                <a:lnTo>
                  <a:pt x="414" y="2227"/>
                </a:lnTo>
                <a:lnTo>
                  <a:pt x="374" y="2181"/>
                </a:lnTo>
                <a:lnTo>
                  <a:pt x="335" y="2135"/>
                </a:lnTo>
                <a:lnTo>
                  <a:pt x="301" y="2090"/>
                </a:lnTo>
                <a:lnTo>
                  <a:pt x="267" y="2046"/>
                </a:lnTo>
                <a:lnTo>
                  <a:pt x="236" y="1999"/>
                </a:lnTo>
                <a:lnTo>
                  <a:pt x="206" y="1952"/>
                </a:lnTo>
                <a:lnTo>
                  <a:pt x="176" y="1903"/>
                </a:lnTo>
                <a:lnTo>
                  <a:pt x="148" y="1854"/>
                </a:lnTo>
                <a:lnTo>
                  <a:pt x="123" y="1804"/>
                </a:lnTo>
                <a:lnTo>
                  <a:pt x="99" y="1753"/>
                </a:lnTo>
                <a:lnTo>
                  <a:pt x="77" y="1701"/>
                </a:lnTo>
                <a:lnTo>
                  <a:pt x="58" y="1649"/>
                </a:lnTo>
                <a:lnTo>
                  <a:pt x="49" y="1623"/>
                </a:lnTo>
                <a:lnTo>
                  <a:pt x="41" y="1596"/>
                </a:lnTo>
                <a:lnTo>
                  <a:pt x="34" y="1568"/>
                </a:lnTo>
                <a:lnTo>
                  <a:pt x="27" y="1541"/>
                </a:lnTo>
                <a:lnTo>
                  <a:pt x="21" y="1514"/>
                </a:lnTo>
                <a:lnTo>
                  <a:pt x="16" y="1487"/>
                </a:lnTo>
                <a:lnTo>
                  <a:pt x="11" y="1459"/>
                </a:lnTo>
                <a:lnTo>
                  <a:pt x="8" y="1431"/>
                </a:lnTo>
                <a:lnTo>
                  <a:pt x="4" y="1403"/>
                </a:lnTo>
                <a:lnTo>
                  <a:pt x="2" y="1375"/>
                </a:lnTo>
                <a:lnTo>
                  <a:pt x="1" y="1347"/>
                </a:lnTo>
                <a:lnTo>
                  <a:pt x="0" y="1318"/>
                </a:lnTo>
                <a:lnTo>
                  <a:pt x="1" y="1286"/>
                </a:lnTo>
                <a:lnTo>
                  <a:pt x="4" y="1252"/>
                </a:lnTo>
                <a:lnTo>
                  <a:pt x="8" y="1217"/>
                </a:lnTo>
                <a:lnTo>
                  <a:pt x="12" y="1184"/>
                </a:lnTo>
                <a:lnTo>
                  <a:pt x="19" y="1150"/>
                </a:lnTo>
                <a:lnTo>
                  <a:pt x="26" y="1116"/>
                </a:lnTo>
                <a:lnTo>
                  <a:pt x="35" y="1084"/>
                </a:lnTo>
                <a:lnTo>
                  <a:pt x="47" y="1051"/>
                </a:lnTo>
                <a:lnTo>
                  <a:pt x="60" y="1021"/>
                </a:lnTo>
                <a:lnTo>
                  <a:pt x="75" y="990"/>
                </a:lnTo>
                <a:lnTo>
                  <a:pt x="83" y="976"/>
                </a:lnTo>
                <a:lnTo>
                  <a:pt x="92" y="962"/>
                </a:lnTo>
                <a:lnTo>
                  <a:pt x="101" y="948"/>
                </a:lnTo>
                <a:lnTo>
                  <a:pt x="112" y="935"/>
                </a:lnTo>
                <a:lnTo>
                  <a:pt x="123" y="923"/>
                </a:lnTo>
                <a:lnTo>
                  <a:pt x="134" y="910"/>
                </a:lnTo>
                <a:lnTo>
                  <a:pt x="146" y="899"/>
                </a:lnTo>
                <a:lnTo>
                  <a:pt x="159" y="887"/>
                </a:lnTo>
                <a:lnTo>
                  <a:pt x="172" y="877"/>
                </a:lnTo>
                <a:lnTo>
                  <a:pt x="186" y="867"/>
                </a:lnTo>
                <a:lnTo>
                  <a:pt x="201" y="858"/>
                </a:lnTo>
                <a:lnTo>
                  <a:pt x="217" y="849"/>
                </a:lnTo>
                <a:lnTo>
                  <a:pt x="215" y="829"/>
                </a:lnTo>
                <a:lnTo>
                  <a:pt x="214" y="811"/>
                </a:lnTo>
                <a:lnTo>
                  <a:pt x="215" y="791"/>
                </a:lnTo>
                <a:lnTo>
                  <a:pt x="217" y="772"/>
                </a:lnTo>
                <a:lnTo>
                  <a:pt x="221" y="753"/>
                </a:lnTo>
                <a:lnTo>
                  <a:pt x="225" y="735"/>
                </a:lnTo>
                <a:lnTo>
                  <a:pt x="231" y="716"/>
                </a:lnTo>
                <a:lnTo>
                  <a:pt x="237" y="698"/>
                </a:lnTo>
                <a:lnTo>
                  <a:pt x="245" y="680"/>
                </a:lnTo>
                <a:lnTo>
                  <a:pt x="253" y="663"/>
                </a:lnTo>
                <a:lnTo>
                  <a:pt x="263" y="647"/>
                </a:lnTo>
                <a:lnTo>
                  <a:pt x="274" y="631"/>
                </a:lnTo>
                <a:lnTo>
                  <a:pt x="286" y="616"/>
                </a:lnTo>
                <a:lnTo>
                  <a:pt x="299" y="601"/>
                </a:lnTo>
                <a:lnTo>
                  <a:pt x="312" y="588"/>
                </a:lnTo>
                <a:lnTo>
                  <a:pt x="327" y="575"/>
                </a:lnTo>
                <a:lnTo>
                  <a:pt x="353" y="554"/>
                </a:lnTo>
                <a:lnTo>
                  <a:pt x="381" y="536"/>
                </a:lnTo>
                <a:lnTo>
                  <a:pt x="409" y="519"/>
                </a:lnTo>
                <a:lnTo>
                  <a:pt x="438" y="505"/>
                </a:lnTo>
                <a:lnTo>
                  <a:pt x="469" y="493"/>
                </a:lnTo>
                <a:lnTo>
                  <a:pt x="500" y="484"/>
                </a:lnTo>
                <a:lnTo>
                  <a:pt x="532" y="475"/>
                </a:lnTo>
                <a:lnTo>
                  <a:pt x="564" y="468"/>
                </a:lnTo>
                <a:lnTo>
                  <a:pt x="597" y="464"/>
                </a:lnTo>
                <a:lnTo>
                  <a:pt x="629" y="461"/>
                </a:lnTo>
                <a:lnTo>
                  <a:pt x="663" y="460"/>
                </a:lnTo>
                <a:lnTo>
                  <a:pt x="696" y="460"/>
                </a:lnTo>
                <a:lnTo>
                  <a:pt x="729" y="462"/>
                </a:lnTo>
                <a:lnTo>
                  <a:pt x="762" y="466"/>
                </a:lnTo>
                <a:lnTo>
                  <a:pt x="795" y="471"/>
                </a:lnTo>
                <a:lnTo>
                  <a:pt x="826" y="477"/>
                </a:lnTo>
                <a:lnTo>
                  <a:pt x="853" y="485"/>
                </a:lnTo>
                <a:lnTo>
                  <a:pt x="879" y="493"/>
                </a:lnTo>
                <a:lnTo>
                  <a:pt x="904" y="504"/>
                </a:lnTo>
                <a:lnTo>
                  <a:pt x="931" y="516"/>
                </a:lnTo>
                <a:lnTo>
                  <a:pt x="954" y="529"/>
                </a:lnTo>
                <a:lnTo>
                  <a:pt x="978" y="544"/>
                </a:lnTo>
                <a:lnTo>
                  <a:pt x="1000" y="561"/>
                </a:lnTo>
                <a:lnTo>
                  <a:pt x="1022" y="578"/>
                </a:lnTo>
                <a:lnTo>
                  <a:pt x="1041" y="598"/>
                </a:lnTo>
                <a:lnTo>
                  <a:pt x="1060" y="617"/>
                </a:lnTo>
                <a:lnTo>
                  <a:pt x="1077" y="639"/>
                </a:lnTo>
                <a:lnTo>
                  <a:pt x="1091" y="662"/>
                </a:lnTo>
                <a:lnTo>
                  <a:pt x="1104" y="687"/>
                </a:lnTo>
                <a:lnTo>
                  <a:pt x="1116" y="712"/>
                </a:lnTo>
                <a:lnTo>
                  <a:pt x="1125" y="738"/>
                </a:lnTo>
                <a:lnTo>
                  <a:pt x="1128" y="752"/>
                </a:lnTo>
                <a:lnTo>
                  <a:pt x="1131" y="766"/>
                </a:lnTo>
                <a:lnTo>
                  <a:pt x="1172" y="779"/>
                </a:lnTo>
                <a:lnTo>
                  <a:pt x="1211" y="793"/>
                </a:lnTo>
                <a:lnTo>
                  <a:pt x="1251" y="809"/>
                </a:lnTo>
                <a:lnTo>
                  <a:pt x="1290" y="825"/>
                </a:lnTo>
                <a:lnTo>
                  <a:pt x="1369" y="858"/>
                </a:lnTo>
                <a:lnTo>
                  <a:pt x="1446" y="892"/>
                </a:lnTo>
                <a:lnTo>
                  <a:pt x="1436" y="822"/>
                </a:lnTo>
                <a:lnTo>
                  <a:pt x="1427" y="750"/>
                </a:lnTo>
                <a:lnTo>
                  <a:pt x="1410" y="606"/>
                </a:lnTo>
                <a:lnTo>
                  <a:pt x="1388" y="608"/>
                </a:lnTo>
                <a:lnTo>
                  <a:pt x="1366" y="608"/>
                </a:lnTo>
                <a:lnTo>
                  <a:pt x="1345" y="605"/>
                </a:lnTo>
                <a:lnTo>
                  <a:pt x="1323" y="603"/>
                </a:lnTo>
                <a:lnTo>
                  <a:pt x="1301" y="599"/>
                </a:lnTo>
                <a:lnTo>
                  <a:pt x="1279" y="593"/>
                </a:lnTo>
                <a:lnTo>
                  <a:pt x="1259" y="586"/>
                </a:lnTo>
                <a:lnTo>
                  <a:pt x="1239" y="578"/>
                </a:lnTo>
                <a:lnTo>
                  <a:pt x="1220" y="568"/>
                </a:lnTo>
                <a:lnTo>
                  <a:pt x="1200" y="558"/>
                </a:lnTo>
                <a:lnTo>
                  <a:pt x="1183" y="546"/>
                </a:lnTo>
                <a:lnTo>
                  <a:pt x="1165" y="531"/>
                </a:lnTo>
                <a:lnTo>
                  <a:pt x="1149" y="517"/>
                </a:lnTo>
                <a:lnTo>
                  <a:pt x="1135" y="501"/>
                </a:lnTo>
                <a:lnTo>
                  <a:pt x="1121" y="484"/>
                </a:lnTo>
                <a:lnTo>
                  <a:pt x="1109" y="465"/>
                </a:lnTo>
                <a:lnTo>
                  <a:pt x="1102" y="453"/>
                </a:lnTo>
                <a:lnTo>
                  <a:pt x="1096" y="442"/>
                </a:lnTo>
                <a:lnTo>
                  <a:pt x="1084" y="418"/>
                </a:lnTo>
                <a:lnTo>
                  <a:pt x="1075" y="393"/>
                </a:lnTo>
                <a:lnTo>
                  <a:pt x="1069" y="367"/>
                </a:lnTo>
                <a:lnTo>
                  <a:pt x="1064" y="341"/>
                </a:lnTo>
                <a:lnTo>
                  <a:pt x="1062" y="315"/>
                </a:lnTo>
                <a:lnTo>
                  <a:pt x="1063" y="289"/>
                </a:lnTo>
                <a:lnTo>
                  <a:pt x="1065" y="263"/>
                </a:lnTo>
                <a:lnTo>
                  <a:pt x="1070" y="237"/>
                </a:lnTo>
                <a:lnTo>
                  <a:pt x="1076" y="211"/>
                </a:lnTo>
                <a:lnTo>
                  <a:pt x="1086" y="186"/>
                </a:lnTo>
                <a:lnTo>
                  <a:pt x="1097" y="162"/>
                </a:lnTo>
                <a:lnTo>
                  <a:pt x="1110" y="139"/>
                </a:lnTo>
                <a:lnTo>
                  <a:pt x="1125" y="118"/>
                </a:lnTo>
                <a:lnTo>
                  <a:pt x="1134" y="108"/>
                </a:lnTo>
                <a:lnTo>
                  <a:pt x="1142" y="98"/>
                </a:lnTo>
                <a:lnTo>
                  <a:pt x="1152" y="89"/>
                </a:lnTo>
                <a:lnTo>
                  <a:pt x="1162" y="79"/>
                </a:lnTo>
                <a:close/>
                <a:moveTo>
                  <a:pt x="925" y="1586"/>
                </a:moveTo>
                <a:lnTo>
                  <a:pt x="925" y="1586"/>
                </a:lnTo>
                <a:lnTo>
                  <a:pt x="917" y="1609"/>
                </a:lnTo>
                <a:lnTo>
                  <a:pt x="912" y="1631"/>
                </a:lnTo>
                <a:lnTo>
                  <a:pt x="910" y="1654"/>
                </a:lnTo>
                <a:lnTo>
                  <a:pt x="909" y="1677"/>
                </a:lnTo>
                <a:lnTo>
                  <a:pt x="910" y="1700"/>
                </a:lnTo>
                <a:lnTo>
                  <a:pt x="913" y="1723"/>
                </a:lnTo>
                <a:lnTo>
                  <a:pt x="917" y="1746"/>
                </a:lnTo>
                <a:lnTo>
                  <a:pt x="924" y="1768"/>
                </a:lnTo>
                <a:lnTo>
                  <a:pt x="932" y="1790"/>
                </a:lnTo>
                <a:lnTo>
                  <a:pt x="940" y="1813"/>
                </a:lnTo>
                <a:lnTo>
                  <a:pt x="950" y="1834"/>
                </a:lnTo>
                <a:lnTo>
                  <a:pt x="961" y="1855"/>
                </a:lnTo>
                <a:lnTo>
                  <a:pt x="972" y="1876"/>
                </a:lnTo>
                <a:lnTo>
                  <a:pt x="984" y="1897"/>
                </a:lnTo>
                <a:lnTo>
                  <a:pt x="1009" y="1935"/>
                </a:lnTo>
                <a:lnTo>
                  <a:pt x="1039" y="1976"/>
                </a:lnTo>
                <a:lnTo>
                  <a:pt x="1071" y="2015"/>
                </a:lnTo>
                <a:lnTo>
                  <a:pt x="1104" y="2053"/>
                </a:lnTo>
                <a:lnTo>
                  <a:pt x="1139" y="2090"/>
                </a:lnTo>
                <a:lnTo>
                  <a:pt x="1176" y="2125"/>
                </a:lnTo>
                <a:lnTo>
                  <a:pt x="1213" y="2160"/>
                </a:lnTo>
                <a:lnTo>
                  <a:pt x="1252" y="2192"/>
                </a:lnTo>
                <a:lnTo>
                  <a:pt x="1291" y="2224"/>
                </a:lnTo>
                <a:lnTo>
                  <a:pt x="1332" y="2254"/>
                </a:lnTo>
                <a:lnTo>
                  <a:pt x="1373" y="2285"/>
                </a:lnTo>
                <a:lnTo>
                  <a:pt x="1415" y="2313"/>
                </a:lnTo>
                <a:lnTo>
                  <a:pt x="1458" y="2341"/>
                </a:lnTo>
                <a:lnTo>
                  <a:pt x="1501" y="2367"/>
                </a:lnTo>
                <a:lnTo>
                  <a:pt x="1545" y="2393"/>
                </a:lnTo>
                <a:lnTo>
                  <a:pt x="1589" y="2419"/>
                </a:lnTo>
                <a:lnTo>
                  <a:pt x="1634" y="2443"/>
                </a:lnTo>
                <a:lnTo>
                  <a:pt x="1540" y="1683"/>
                </a:lnTo>
                <a:lnTo>
                  <a:pt x="1517" y="1669"/>
                </a:lnTo>
                <a:lnTo>
                  <a:pt x="1496" y="1656"/>
                </a:lnTo>
                <a:lnTo>
                  <a:pt x="1474" y="1642"/>
                </a:lnTo>
                <a:lnTo>
                  <a:pt x="1452" y="1628"/>
                </a:lnTo>
                <a:lnTo>
                  <a:pt x="1411" y="1598"/>
                </a:lnTo>
                <a:lnTo>
                  <a:pt x="1370" y="1566"/>
                </a:lnTo>
                <a:lnTo>
                  <a:pt x="1328" y="1536"/>
                </a:lnTo>
                <a:lnTo>
                  <a:pt x="1287" y="1505"/>
                </a:lnTo>
                <a:lnTo>
                  <a:pt x="1265" y="1491"/>
                </a:lnTo>
                <a:lnTo>
                  <a:pt x="1244" y="1477"/>
                </a:lnTo>
                <a:lnTo>
                  <a:pt x="1221" y="1465"/>
                </a:lnTo>
                <a:lnTo>
                  <a:pt x="1198" y="1453"/>
                </a:lnTo>
                <a:lnTo>
                  <a:pt x="1188" y="1448"/>
                </a:lnTo>
                <a:lnTo>
                  <a:pt x="1177" y="1444"/>
                </a:lnTo>
                <a:lnTo>
                  <a:pt x="1167" y="1441"/>
                </a:lnTo>
                <a:lnTo>
                  <a:pt x="1157" y="1439"/>
                </a:lnTo>
                <a:lnTo>
                  <a:pt x="1147" y="1437"/>
                </a:lnTo>
                <a:lnTo>
                  <a:pt x="1136" y="1436"/>
                </a:lnTo>
                <a:lnTo>
                  <a:pt x="1126" y="1436"/>
                </a:lnTo>
                <a:lnTo>
                  <a:pt x="1115" y="1436"/>
                </a:lnTo>
                <a:lnTo>
                  <a:pt x="1096" y="1439"/>
                </a:lnTo>
                <a:lnTo>
                  <a:pt x="1075" y="1444"/>
                </a:lnTo>
                <a:lnTo>
                  <a:pt x="1056" y="1452"/>
                </a:lnTo>
                <a:lnTo>
                  <a:pt x="1037" y="1462"/>
                </a:lnTo>
                <a:lnTo>
                  <a:pt x="1019" y="1473"/>
                </a:lnTo>
                <a:lnTo>
                  <a:pt x="1002" y="1486"/>
                </a:lnTo>
                <a:lnTo>
                  <a:pt x="986" y="1500"/>
                </a:lnTo>
                <a:lnTo>
                  <a:pt x="971" y="1515"/>
                </a:lnTo>
                <a:lnTo>
                  <a:pt x="957" y="1533"/>
                </a:lnTo>
                <a:lnTo>
                  <a:pt x="945" y="1550"/>
                </a:lnTo>
                <a:lnTo>
                  <a:pt x="934" y="1567"/>
                </a:lnTo>
                <a:lnTo>
                  <a:pt x="925" y="1586"/>
                </a:lnTo>
                <a:close/>
                <a:moveTo>
                  <a:pt x="6110" y="1456"/>
                </a:moveTo>
                <a:lnTo>
                  <a:pt x="6110" y="1456"/>
                </a:lnTo>
                <a:lnTo>
                  <a:pt x="6088" y="1468"/>
                </a:lnTo>
                <a:lnTo>
                  <a:pt x="6065" y="1481"/>
                </a:lnTo>
                <a:lnTo>
                  <a:pt x="6045" y="1494"/>
                </a:lnTo>
                <a:lnTo>
                  <a:pt x="6023" y="1509"/>
                </a:lnTo>
                <a:lnTo>
                  <a:pt x="5983" y="1538"/>
                </a:lnTo>
                <a:lnTo>
                  <a:pt x="5941" y="1568"/>
                </a:lnTo>
                <a:lnTo>
                  <a:pt x="5901" y="1599"/>
                </a:lnTo>
                <a:lnTo>
                  <a:pt x="5861" y="1629"/>
                </a:lnTo>
                <a:lnTo>
                  <a:pt x="5840" y="1643"/>
                </a:lnTo>
                <a:lnTo>
                  <a:pt x="5818" y="1658"/>
                </a:lnTo>
                <a:lnTo>
                  <a:pt x="5797" y="1671"/>
                </a:lnTo>
                <a:lnTo>
                  <a:pt x="5775" y="1683"/>
                </a:lnTo>
                <a:lnTo>
                  <a:pt x="5751" y="1873"/>
                </a:lnTo>
                <a:lnTo>
                  <a:pt x="5727" y="2063"/>
                </a:lnTo>
                <a:lnTo>
                  <a:pt x="5683" y="2443"/>
                </a:lnTo>
                <a:lnTo>
                  <a:pt x="5743" y="2410"/>
                </a:lnTo>
                <a:lnTo>
                  <a:pt x="5804" y="2374"/>
                </a:lnTo>
                <a:lnTo>
                  <a:pt x="5863" y="2337"/>
                </a:lnTo>
                <a:lnTo>
                  <a:pt x="5922" y="2298"/>
                </a:lnTo>
                <a:lnTo>
                  <a:pt x="5979" y="2258"/>
                </a:lnTo>
                <a:lnTo>
                  <a:pt x="6008" y="2236"/>
                </a:lnTo>
                <a:lnTo>
                  <a:pt x="6035" y="2214"/>
                </a:lnTo>
                <a:lnTo>
                  <a:pt x="6063" y="2192"/>
                </a:lnTo>
                <a:lnTo>
                  <a:pt x="6089" y="2169"/>
                </a:lnTo>
                <a:lnTo>
                  <a:pt x="6116" y="2147"/>
                </a:lnTo>
                <a:lnTo>
                  <a:pt x="6141" y="2123"/>
                </a:lnTo>
                <a:lnTo>
                  <a:pt x="6186" y="2078"/>
                </a:lnTo>
                <a:lnTo>
                  <a:pt x="6208" y="2055"/>
                </a:lnTo>
                <a:lnTo>
                  <a:pt x="6229" y="2033"/>
                </a:lnTo>
                <a:lnTo>
                  <a:pt x="6250" y="2009"/>
                </a:lnTo>
                <a:lnTo>
                  <a:pt x="6271" y="1984"/>
                </a:lnTo>
                <a:lnTo>
                  <a:pt x="6289" y="1959"/>
                </a:lnTo>
                <a:lnTo>
                  <a:pt x="6308" y="1933"/>
                </a:lnTo>
                <a:lnTo>
                  <a:pt x="6325" y="1906"/>
                </a:lnTo>
                <a:lnTo>
                  <a:pt x="6341" y="1879"/>
                </a:lnTo>
                <a:lnTo>
                  <a:pt x="6355" y="1851"/>
                </a:lnTo>
                <a:lnTo>
                  <a:pt x="6368" y="1823"/>
                </a:lnTo>
                <a:lnTo>
                  <a:pt x="6380" y="1793"/>
                </a:lnTo>
                <a:lnTo>
                  <a:pt x="6390" y="1764"/>
                </a:lnTo>
                <a:lnTo>
                  <a:pt x="6398" y="1734"/>
                </a:lnTo>
                <a:lnTo>
                  <a:pt x="6404" y="1702"/>
                </a:lnTo>
                <a:lnTo>
                  <a:pt x="6406" y="1688"/>
                </a:lnTo>
                <a:lnTo>
                  <a:pt x="6406" y="1674"/>
                </a:lnTo>
                <a:lnTo>
                  <a:pt x="6406" y="1659"/>
                </a:lnTo>
                <a:lnTo>
                  <a:pt x="6405" y="1644"/>
                </a:lnTo>
                <a:lnTo>
                  <a:pt x="6403" y="1630"/>
                </a:lnTo>
                <a:lnTo>
                  <a:pt x="6400" y="1616"/>
                </a:lnTo>
                <a:lnTo>
                  <a:pt x="6396" y="1602"/>
                </a:lnTo>
                <a:lnTo>
                  <a:pt x="6390" y="1589"/>
                </a:lnTo>
                <a:lnTo>
                  <a:pt x="6385" y="1575"/>
                </a:lnTo>
                <a:lnTo>
                  <a:pt x="6378" y="1562"/>
                </a:lnTo>
                <a:lnTo>
                  <a:pt x="6371" y="1550"/>
                </a:lnTo>
                <a:lnTo>
                  <a:pt x="6362" y="1537"/>
                </a:lnTo>
                <a:lnTo>
                  <a:pt x="6353" y="1525"/>
                </a:lnTo>
                <a:lnTo>
                  <a:pt x="6343" y="1514"/>
                </a:lnTo>
                <a:lnTo>
                  <a:pt x="6334" y="1503"/>
                </a:lnTo>
                <a:lnTo>
                  <a:pt x="6323" y="1493"/>
                </a:lnTo>
                <a:lnTo>
                  <a:pt x="6312" y="1484"/>
                </a:lnTo>
                <a:lnTo>
                  <a:pt x="6300" y="1475"/>
                </a:lnTo>
                <a:lnTo>
                  <a:pt x="6288" y="1467"/>
                </a:lnTo>
                <a:lnTo>
                  <a:pt x="6276" y="1460"/>
                </a:lnTo>
                <a:lnTo>
                  <a:pt x="6263" y="1453"/>
                </a:lnTo>
                <a:lnTo>
                  <a:pt x="6250" y="1449"/>
                </a:lnTo>
                <a:lnTo>
                  <a:pt x="6236" y="1444"/>
                </a:lnTo>
                <a:lnTo>
                  <a:pt x="6223" y="1440"/>
                </a:lnTo>
                <a:lnTo>
                  <a:pt x="6209" y="1438"/>
                </a:lnTo>
                <a:lnTo>
                  <a:pt x="6195" y="1437"/>
                </a:lnTo>
                <a:lnTo>
                  <a:pt x="6180" y="1437"/>
                </a:lnTo>
                <a:lnTo>
                  <a:pt x="6166" y="1438"/>
                </a:lnTo>
                <a:lnTo>
                  <a:pt x="6152" y="1441"/>
                </a:lnTo>
                <a:lnTo>
                  <a:pt x="6138" y="1444"/>
                </a:lnTo>
                <a:lnTo>
                  <a:pt x="6124" y="1450"/>
                </a:lnTo>
                <a:lnTo>
                  <a:pt x="6110" y="1456"/>
                </a:lnTo>
                <a:close/>
              </a:path>
            </a:pathLst>
          </a:custGeom>
          <a:noFill/>
          <a:ln w="25400">
            <a:solidFill>
              <a:srgbClr val="152931"/>
            </a:solidFill>
          </a:ln>
        </p:spPr>
        <p:txBody>
          <a:bodyPr bIns="90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15293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 flipH="1">
            <a:off x="6495415" y="4600579"/>
            <a:ext cx="1835785" cy="13630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 fontAlgn="auto">
              <a:lnSpc>
                <a:spcPct val="120000"/>
              </a:lnSpc>
            </a:pPr>
            <a:r>
              <a:rPr lang="zh-CN" altLang="en-US" sz="1400" dirty="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</a:t>
            </a:r>
            <a:r>
              <a:rPr lang="zh-CN" altLang="en-US" sz="140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</a:t>
            </a:r>
            <a:endParaRPr lang="zh-CN" altLang="en-US" sz="1400" dirty="0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6522720" y="4188461"/>
            <a:ext cx="1809115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单击键入标题 </a:t>
            </a:r>
          </a:p>
        </p:txBody>
      </p:sp>
      <p:sp>
        <p:nvSpPr>
          <p:cNvPr id="17" name="矩形 16"/>
          <p:cNvSpPr/>
          <p:nvPr/>
        </p:nvSpPr>
        <p:spPr>
          <a:xfrm>
            <a:off x="6603365" y="3941445"/>
            <a:ext cx="1619885" cy="36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5293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 flipH="1">
            <a:off x="6430010" y="905351"/>
            <a:ext cx="1995170" cy="7061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>
                <a:solidFill>
                  <a:srgbClr val="15293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2,112</a:t>
            </a:r>
          </a:p>
        </p:txBody>
      </p:sp>
      <p:sp>
        <p:nvSpPr>
          <p:cNvPr id="19" name="奖杯"/>
          <p:cNvSpPr/>
          <p:nvPr/>
        </p:nvSpPr>
        <p:spPr bwMode="auto">
          <a:xfrm>
            <a:off x="9717405" y="2332990"/>
            <a:ext cx="1009015" cy="1439545"/>
          </a:xfrm>
          <a:custGeom>
            <a:avLst/>
            <a:gdLst>
              <a:gd name="T0" fmla="*/ 324081616 w 7313"/>
              <a:gd name="T1" fmla="*/ 0 h 8141"/>
              <a:gd name="T2" fmla="*/ 339365365 w 7313"/>
              <a:gd name="T3" fmla="*/ 6789765 h 8141"/>
              <a:gd name="T4" fmla="*/ 339639393 w 7313"/>
              <a:gd name="T5" fmla="*/ 26009182 h 8141"/>
              <a:gd name="T6" fmla="*/ 326382416 w 7313"/>
              <a:gd name="T7" fmla="*/ 33127484 h 8141"/>
              <a:gd name="T8" fmla="*/ 340954068 w 7313"/>
              <a:gd name="T9" fmla="*/ 36139074 h 8141"/>
              <a:gd name="T10" fmla="*/ 364619402 w 7313"/>
              <a:gd name="T11" fmla="*/ 25187839 h 8141"/>
              <a:gd name="T12" fmla="*/ 386367247 w 7313"/>
              <a:gd name="T13" fmla="*/ 35591512 h 8141"/>
              <a:gd name="T14" fmla="*/ 395296418 w 7313"/>
              <a:gd name="T15" fmla="*/ 52018598 h 8141"/>
              <a:gd name="T16" fmla="*/ 400445838 w 7313"/>
              <a:gd name="T17" fmla="*/ 76604119 h 8141"/>
              <a:gd name="T18" fmla="*/ 386257496 w 7313"/>
              <a:gd name="T19" fmla="*/ 111593547 h 8141"/>
              <a:gd name="T20" fmla="*/ 345555668 w 7313"/>
              <a:gd name="T21" fmla="*/ 148663476 h 8141"/>
              <a:gd name="T22" fmla="*/ 311043908 w 7313"/>
              <a:gd name="T23" fmla="*/ 169525578 h 8141"/>
              <a:gd name="T24" fmla="*/ 317288969 w 7313"/>
              <a:gd name="T25" fmla="*/ 180531569 h 8141"/>
              <a:gd name="T26" fmla="*/ 326053864 w 7313"/>
              <a:gd name="T27" fmla="*/ 197177679 h 8141"/>
              <a:gd name="T28" fmla="*/ 312523094 w 7313"/>
              <a:gd name="T29" fmla="*/ 210154892 h 8141"/>
              <a:gd name="T30" fmla="*/ 284584946 w 7313"/>
              <a:gd name="T31" fmla="*/ 217985025 h 8141"/>
              <a:gd name="T32" fmla="*/ 253798179 w 7313"/>
              <a:gd name="T33" fmla="*/ 242515790 h 8141"/>
              <a:gd name="T34" fmla="*/ 237473548 w 7313"/>
              <a:gd name="T35" fmla="*/ 260530805 h 8141"/>
              <a:gd name="T36" fmla="*/ 245855132 w 7313"/>
              <a:gd name="T37" fmla="*/ 279093147 h 8141"/>
              <a:gd name="T38" fmla="*/ 233091217 w 7313"/>
              <a:gd name="T39" fmla="*/ 290975236 h 8141"/>
              <a:gd name="T40" fmla="*/ 229914045 w 7313"/>
              <a:gd name="T41" fmla="*/ 321529181 h 8141"/>
              <a:gd name="T42" fmla="*/ 254620027 w 7313"/>
              <a:gd name="T43" fmla="*/ 354656899 h 8141"/>
              <a:gd name="T44" fmla="*/ 266069032 w 7313"/>
              <a:gd name="T45" fmla="*/ 365827158 h 8141"/>
              <a:gd name="T46" fmla="*/ 282284147 w 7313"/>
              <a:gd name="T47" fmla="*/ 389974630 h 8141"/>
              <a:gd name="T48" fmla="*/ 284913498 w 7313"/>
              <a:gd name="T49" fmla="*/ 407441849 h 8141"/>
              <a:gd name="T50" fmla="*/ 290720256 w 7313"/>
              <a:gd name="T51" fmla="*/ 422061981 h 8141"/>
              <a:gd name="T52" fmla="*/ 274340866 w 7313"/>
              <a:gd name="T53" fmla="*/ 434984438 h 8141"/>
              <a:gd name="T54" fmla="*/ 211014586 w 7313"/>
              <a:gd name="T55" fmla="*/ 445552379 h 8141"/>
              <a:gd name="T56" fmla="*/ 137499219 w 7313"/>
              <a:gd name="T57" fmla="*/ 438324565 h 8141"/>
              <a:gd name="T58" fmla="*/ 111423568 w 7313"/>
              <a:gd name="T59" fmla="*/ 425894913 h 8141"/>
              <a:gd name="T60" fmla="*/ 115751374 w 7313"/>
              <a:gd name="T61" fmla="*/ 407551362 h 8141"/>
              <a:gd name="T62" fmla="*/ 118654753 w 7313"/>
              <a:gd name="T63" fmla="*/ 389810362 h 8141"/>
              <a:gd name="T64" fmla="*/ 134650599 w 7313"/>
              <a:gd name="T65" fmla="*/ 365443865 h 8141"/>
              <a:gd name="T66" fmla="*/ 146318873 w 7313"/>
              <a:gd name="T67" fmla="*/ 354383118 h 8141"/>
              <a:gd name="T68" fmla="*/ 170860579 w 7313"/>
              <a:gd name="T69" fmla="*/ 321310156 h 8141"/>
              <a:gd name="T70" fmla="*/ 165984952 w 7313"/>
              <a:gd name="T71" fmla="*/ 290372919 h 8141"/>
              <a:gd name="T72" fmla="*/ 154700223 w 7313"/>
              <a:gd name="T73" fmla="*/ 275479240 h 8141"/>
              <a:gd name="T74" fmla="*/ 165218097 w 7313"/>
              <a:gd name="T75" fmla="*/ 257354713 h 8141"/>
              <a:gd name="T76" fmla="*/ 145004197 w 7313"/>
              <a:gd name="T77" fmla="*/ 241475423 h 8141"/>
              <a:gd name="T78" fmla="*/ 114710492 w 7313"/>
              <a:gd name="T79" fmla="*/ 216287583 h 8141"/>
              <a:gd name="T80" fmla="*/ 88689599 w 7313"/>
              <a:gd name="T81" fmla="*/ 210319160 h 8141"/>
              <a:gd name="T82" fmla="*/ 75158829 w 7313"/>
              <a:gd name="T83" fmla="*/ 199203657 h 8141"/>
              <a:gd name="T84" fmla="*/ 81403890 w 7313"/>
              <a:gd name="T85" fmla="*/ 181900473 h 8141"/>
              <a:gd name="T86" fmla="*/ 92469585 w 7313"/>
              <a:gd name="T87" fmla="*/ 173796559 h 8141"/>
              <a:gd name="T88" fmla="*/ 63545314 w 7313"/>
              <a:gd name="T89" fmla="*/ 152934458 h 8141"/>
              <a:gd name="T90" fmla="*/ 18351404 w 7313"/>
              <a:gd name="T91" fmla="*/ 116904896 h 8141"/>
              <a:gd name="T92" fmla="*/ 602579 w 7313"/>
              <a:gd name="T93" fmla="*/ 79889490 h 8141"/>
              <a:gd name="T94" fmla="*/ 5039902 w 7313"/>
              <a:gd name="T95" fmla="*/ 52675672 h 8141"/>
              <a:gd name="T96" fmla="*/ 12654398 w 7313"/>
              <a:gd name="T97" fmla="*/ 39205653 h 8141"/>
              <a:gd name="T98" fmla="*/ 30896284 w 7313"/>
              <a:gd name="T99" fmla="*/ 25625889 h 8141"/>
              <a:gd name="T100" fmla="*/ 57026460 w 7313"/>
              <a:gd name="T101" fmla="*/ 32744191 h 8141"/>
              <a:gd name="T102" fmla="*/ 78171725 w 7313"/>
              <a:gd name="T103" fmla="*/ 41067363 h 8141"/>
              <a:gd name="T104" fmla="*/ 60751686 w 7313"/>
              <a:gd name="T105" fmla="*/ 25461620 h 8141"/>
              <a:gd name="T106" fmla="*/ 62559424 w 7313"/>
              <a:gd name="T107" fmla="*/ 5366105 h 8141"/>
              <a:gd name="T108" fmla="*/ 53246708 w 7313"/>
              <a:gd name="T109" fmla="*/ 102722814 h 8141"/>
              <a:gd name="T110" fmla="*/ 87046372 w 7313"/>
              <a:gd name="T111" fmla="*/ 132455649 h 8141"/>
              <a:gd name="T112" fmla="*/ 65079258 w 7313"/>
              <a:gd name="T113" fmla="*/ 79287172 h 8141"/>
              <a:gd name="T114" fmla="*/ 51164944 w 7313"/>
              <a:gd name="T115" fmla="*/ 85803156 h 8141"/>
              <a:gd name="T116" fmla="*/ 315042928 w 7313"/>
              <a:gd name="T117" fmla="*/ 102558545 h 8141"/>
              <a:gd name="T118" fmla="*/ 341228096 w 7313"/>
              <a:gd name="T119" fmla="*/ 111319533 h 8141"/>
              <a:gd name="T120" fmla="*/ 350759846 w 7313"/>
              <a:gd name="T121" fmla="*/ 89252795 h 8141"/>
              <a:gd name="T122" fmla="*/ 341611406 w 7313"/>
              <a:gd name="T123" fmla="*/ 79068147 h 814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313" h="8141">
                <a:moveTo>
                  <a:pt x="1162" y="79"/>
                </a:moveTo>
                <a:lnTo>
                  <a:pt x="1162" y="79"/>
                </a:lnTo>
                <a:lnTo>
                  <a:pt x="1173" y="69"/>
                </a:lnTo>
                <a:lnTo>
                  <a:pt x="1185" y="60"/>
                </a:lnTo>
                <a:lnTo>
                  <a:pt x="1198" y="51"/>
                </a:lnTo>
                <a:lnTo>
                  <a:pt x="1211" y="42"/>
                </a:lnTo>
                <a:lnTo>
                  <a:pt x="1224" y="35"/>
                </a:lnTo>
                <a:lnTo>
                  <a:pt x="1238" y="28"/>
                </a:lnTo>
                <a:lnTo>
                  <a:pt x="1252" y="23"/>
                </a:lnTo>
                <a:lnTo>
                  <a:pt x="1266" y="17"/>
                </a:lnTo>
                <a:lnTo>
                  <a:pt x="1282" y="13"/>
                </a:lnTo>
                <a:lnTo>
                  <a:pt x="1296" y="10"/>
                </a:lnTo>
                <a:lnTo>
                  <a:pt x="1326" y="4"/>
                </a:lnTo>
                <a:lnTo>
                  <a:pt x="1357" y="1"/>
                </a:lnTo>
                <a:lnTo>
                  <a:pt x="1388" y="0"/>
                </a:lnTo>
                <a:lnTo>
                  <a:pt x="5916" y="0"/>
                </a:lnTo>
                <a:lnTo>
                  <a:pt x="5936" y="0"/>
                </a:lnTo>
                <a:lnTo>
                  <a:pt x="5954" y="0"/>
                </a:lnTo>
                <a:lnTo>
                  <a:pt x="5973" y="2"/>
                </a:lnTo>
                <a:lnTo>
                  <a:pt x="5992" y="4"/>
                </a:lnTo>
                <a:lnTo>
                  <a:pt x="6011" y="8"/>
                </a:lnTo>
                <a:lnTo>
                  <a:pt x="6029" y="13"/>
                </a:lnTo>
                <a:lnTo>
                  <a:pt x="6048" y="18"/>
                </a:lnTo>
                <a:lnTo>
                  <a:pt x="6065" y="25"/>
                </a:lnTo>
                <a:lnTo>
                  <a:pt x="6083" y="31"/>
                </a:lnTo>
                <a:lnTo>
                  <a:pt x="6099" y="40"/>
                </a:lnTo>
                <a:lnTo>
                  <a:pt x="6115" y="50"/>
                </a:lnTo>
                <a:lnTo>
                  <a:pt x="6132" y="61"/>
                </a:lnTo>
                <a:lnTo>
                  <a:pt x="6146" y="72"/>
                </a:lnTo>
                <a:lnTo>
                  <a:pt x="6160" y="85"/>
                </a:lnTo>
                <a:lnTo>
                  <a:pt x="6173" y="99"/>
                </a:lnTo>
                <a:lnTo>
                  <a:pt x="6186" y="113"/>
                </a:lnTo>
                <a:lnTo>
                  <a:pt x="6195" y="124"/>
                </a:lnTo>
                <a:lnTo>
                  <a:pt x="6202" y="136"/>
                </a:lnTo>
                <a:lnTo>
                  <a:pt x="6210" y="148"/>
                </a:lnTo>
                <a:lnTo>
                  <a:pt x="6216" y="160"/>
                </a:lnTo>
                <a:lnTo>
                  <a:pt x="6223" y="172"/>
                </a:lnTo>
                <a:lnTo>
                  <a:pt x="6228" y="185"/>
                </a:lnTo>
                <a:lnTo>
                  <a:pt x="6238" y="211"/>
                </a:lnTo>
                <a:lnTo>
                  <a:pt x="6245" y="237"/>
                </a:lnTo>
                <a:lnTo>
                  <a:pt x="6249" y="264"/>
                </a:lnTo>
                <a:lnTo>
                  <a:pt x="6251" y="292"/>
                </a:lnTo>
                <a:lnTo>
                  <a:pt x="6251" y="319"/>
                </a:lnTo>
                <a:lnTo>
                  <a:pt x="6249" y="348"/>
                </a:lnTo>
                <a:lnTo>
                  <a:pt x="6243" y="375"/>
                </a:lnTo>
                <a:lnTo>
                  <a:pt x="6236" y="401"/>
                </a:lnTo>
                <a:lnTo>
                  <a:pt x="6226" y="427"/>
                </a:lnTo>
                <a:lnTo>
                  <a:pt x="6221" y="439"/>
                </a:lnTo>
                <a:lnTo>
                  <a:pt x="6214" y="452"/>
                </a:lnTo>
                <a:lnTo>
                  <a:pt x="6208" y="464"/>
                </a:lnTo>
                <a:lnTo>
                  <a:pt x="6200" y="475"/>
                </a:lnTo>
                <a:lnTo>
                  <a:pt x="6191" y="487"/>
                </a:lnTo>
                <a:lnTo>
                  <a:pt x="6183" y="498"/>
                </a:lnTo>
                <a:lnTo>
                  <a:pt x="6173" y="508"/>
                </a:lnTo>
                <a:lnTo>
                  <a:pt x="6163" y="517"/>
                </a:lnTo>
                <a:lnTo>
                  <a:pt x="6151" y="530"/>
                </a:lnTo>
                <a:lnTo>
                  <a:pt x="6137" y="542"/>
                </a:lnTo>
                <a:lnTo>
                  <a:pt x="6123" y="552"/>
                </a:lnTo>
                <a:lnTo>
                  <a:pt x="6109" y="562"/>
                </a:lnTo>
                <a:lnTo>
                  <a:pt x="6093" y="571"/>
                </a:lnTo>
                <a:lnTo>
                  <a:pt x="6077" y="578"/>
                </a:lnTo>
                <a:lnTo>
                  <a:pt x="6061" y="585"/>
                </a:lnTo>
                <a:lnTo>
                  <a:pt x="6045" y="590"/>
                </a:lnTo>
                <a:lnTo>
                  <a:pt x="6027" y="594"/>
                </a:lnTo>
                <a:lnTo>
                  <a:pt x="6010" y="599"/>
                </a:lnTo>
                <a:lnTo>
                  <a:pt x="5992" y="602"/>
                </a:lnTo>
                <a:lnTo>
                  <a:pt x="5975" y="604"/>
                </a:lnTo>
                <a:lnTo>
                  <a:pt x="5958" y="605"/>
                </a:lnTo>
                <a:lnTo>
                  <a:pt x="5939" y="606"/>
                </a:lnTo>
                <a:lnTo>
                  <a:pt x="5922" y="606"/>
                </a:lnTo>
                <a:lnTo>
                  <a:pt x="5904" y="606"/>
                </a:lnTo>
                <a:lnTo>
                  <a:pt x="5870" y="894"/>
                </a:lnTo>
                <a:lnTo>
                  <a:pt x="5908" y="876"/>
                </a:lnTo>
                <a:lnTo>
                  <a:pt x="5947" y="858"/>
                </a:lnTo>
                <a:lnTo>
                  <a:pt x="5985" y="840"/>
                </a:lnTo>
                <a:lnTo>
                  <a:pt x="6024" y="824"/>
                </a:lnTo>
                <a:lnTo>
                  <a:pt x="6103" y="793"/>
                </a:lnTo>
                <a:lnTo>
                  <a:pt x="6183" y="764"/>
                </a:lnTo>
                <a:lnTo>
                  <a:pt x="6186" y="750"/>
                </a:lnTo>
                <a:lnTo>
                  <a:pt x="6189" y="737"/>
                </a:lnTo>
                <a:lnTo>
                  <a:pt x="6199" y="710"/>
                </a:lnTo>
                <a:lnTo>
                  <a:pt x="6210" y="685"/>
                </a:lnTo>
                <a:lnTo>
                  <a:pt x="6224" y="660"/>
                </a:lnTo>
                <a:lnTo>
                  <a:pt x="6239" y="637"/>
                </a:lnTo>
                <a:lnTo>
                  <a:pt x="6255" y="615"/>
                </a:lnTo>
                <a:lnTo>
                  <a:pt x="6274" y="594"/>
                </a:lnTo>
                <a:lnTo>
                  <a:pt x="6295" y="576"/>
                </a:lnTo>
                <a:lnTo>
                  <a:pt x="6316" y="558"/>
                </a:lnTo>
                <a:lnTo>
                  <a:pt x="6339" y="541"/>
                </a:lnTo>
                <a:lnTo>
                  <a:pt x="6363" y="527"/>
                </a:lnTo>
                <a:lnTo>
                  <a:pt x="6387" y="514"/>
                </a:lnTo>
                <a:lnTo>
                  <a:pt x="6413" y="502"/>
                </a:lnTo>
                <a:lnTo>
                  <a:pt x="6439" y="491"/>
                </a:lnTo>
                <a:lnTo>
                  <a:pt x="6465" y="483"/>
                </a:lnTo>
                <a:lnTo>
                  <a:pt x="6492" y="476"/>
                </a:lnTo>
                <a:lnTo>
                  <a:pt x="6524" y="469"/>
                </a:lnTo>
                <a:lnTo>
                  <a:pt x="6556" y="465"/>
                </a:lnTo>
                <a:lnTo>
                  <a:pt x="6590" y="462"/>
                </a:lnTo>
                <a:lnTo>
                  <a:pt x="6623" y="460"/>
                </a:lnTo>
                <a:lnTo>
                  <a:pt x="6656" y="460"/>
                </a:lnTo>
                <a:lnTo>
                  <a:pt x="6690" y="461"/>
                </a:lnTo>
                <a:lnTo>
                  <a:pt x="6723" y="464"/>
                </a:lnTo>
                <a:lnTo>
                  <a:pt x="6755" y="469"/>
                </a:lnTo>
                <a:lnTo>
                  <a:pt x="6788" y="476"/>
                </a:lnTo>
                <a:lnTo>
                  <a:pt x="6820" y="485"/>
                </a:lnTo>
                <a:lnTo>
                  <a:pt x="6851" y="496"/>
                </a:lnTo>
                <a:lnTo>
                  <a:pt x="6881" y="508"/>
                </a:lnTo>
                <a:lnTo>
                  <a:pt x="6911" y="523"/>
                </a:lnTo>
                <a:lnTo>
                  <a:pt x="6939" y="539"/>
                </a:lnTo>
                <a:lnTo>
                  <a:pt x="6966" y="559"/>
                </a:lnTo>
                <a:lnTo>
                  <a:pt x="6979" y="568"/>
                </a:lnTo>
                <a:lnTo>
                  <a:pt x="6992" y="579"/>
                </a:lnTo>
                <a:lnTo>
                  <a:pt x="7006" y="592"/>
                </a:lnTo>
                <a:lnTo>
                  <a:pt x="7020" y="605"/>
                </a:lnTo>
                <a:lnTo>
                  <a:pt x="7031" y="619"/>
                </a:lnTo>
                <a:lnTo>
                  <a:pt x="7043" y="635"/>
                </a:lnTo>
                <a:lnTo>
                  <a:pt x="7053" y="650"/>
                </a:lnTo>
                <a:lnTo>
                  <a:pt x="7063" y="666"/>
                </a:lnTo>
                <a:lnTo>
                  <a:pt x="7072" y="683"/>
                </a:lnTo>
                <a:lnTo>
                  <a:pt x="7079" y="700"/>
                </a:lnTo>
                <a:lnTo>
                  <a:pt x="7086" y="717"/>
                </a:lnTo>
                <a:lnTo>
                  <a:pt x="7091" y="736"/>
                </a:lnTo>
                <a:lnTo>
                  <a:pt x="7095" y="753"/>
                </a:lnTo>
                <a:lnTo>
                  <a:pt x="7098" y="772"/>
                </a:lnTo>
                <a:lnTo>
                  <a:pt x="7100" y="791"/>
                </a:lnTo>
                <a:lnTo>
                  <a:pt x="7100" y="810"/>
                </a:lnTo>
                <a:lnTo>
                  <a:pt x="7099" y="828"/>
                </a:lnTo>
                <a:lnTo>
                  <a:pt x="7097" y="848"/>
                </a:lnTo>
                <a:lnTo>
                  <a:pt x="7121" y="864"/>
                </a:lnTo>
                <a:lnTo>
                  <a:pt x="7143" y="881"/>
                </a:lnTo>
                <a:lnTo>
                  <a:pt x="7165" y="899"/>
                </a:lnTo>
                <a:lnTo>
                  <a:pt x="7187" y="918"/>
                </a:lnTo>
                <a:lnTo>
                  <a:pt x="7206" y="939"/>
                </a:lnTo>
                <a:lnTo>
                  <a:pt x="7216" y="950"/>
                </a:lnTo>
                <a:lnTo>
                  <a:pt x="7225" y="961"/>
                </a:lnTo>
                <a:lnTo>
                  <a:pt x="7233" y="973"/>
                </a:lnTo>
                <a:lnTo>
                  <a:pt x="7240" y="985"/>
                </a:lnTo>
                <a:lnTo>
                  <a:pt x="7247" y="998"/>
                </a:lnTo>
                <a:lnTo>
                  <a:pt x="7253" y="1011"/>
                </a:lnTo>
                <a:lnTo>
                  <a:pt x="7265" y="1041"/>
                </a:lnTo>
                <a:lnTo>
                  <a:pt x="7276" y="1073"/>
                </a:lnTo>
                <a:lnTo>
                  <a:pt x="7285" y="1104"/>
                </a:lnTo>
                <a:lnTo>
                  <a:pt x="7293" y="1137"/>
                </a:lnTo>
                <a:lnTo>
                  <a:pt x="7300" y="1168"/>
                </a:lnTo>
                <a:lnTo>
                  <a:pt x="7305" y="1201"/>
                </a:lnTo>
                <a:lnTo>
                  <a:pt x="7309" y="1234"/>
                </a:lnTo>
                <a:lnTo>
                  <a:pt x="7312" y="1267"/>
                </a:lnTo>
                <a:lnTo>
                  <a:pt x="7313" y="1300"/>
                </a:lnTo>
                <a:lnTo>
                  <a:pt x="7313" y="1333"/>
                </a:lnTo>
                <a:lnTo>
                  <a:pt x="7312" y="1366"/>
                </a:lnTo>
                <a:lnTo>
                  <a:pt x="7310" y="1399"/>
                </a:lnTo>
                <a:lnTo>
                  <a:pt x="7306" y="1431"/>
                </a:lnTo>
                <a:lnTo>
                  <a:pt x="7302" y="1465"/>
                </a:lnTo>
                <a:lnTo>
                  <a:pt x="7297" y="1498"/>
                </a:lnTo>
                <a:lnTo>
                  <a:pt x="7290" y="1529"/>
                </a:lnTo>
                <a:lnTo>
                  <a:pt x="7279" y="1572"/>
                </a:lnTo>
                <a:lnTo>
                  <a:pt x="7267" y="1614"/>
                </a:lnTo>
                <a:lnTo>
                  <a:pt x="7254" y="1655"/>
                </a:lnTo>
                <a:lnTo>
                  <a:pt x="7239" y="1696"/>
                </a:lnTo>
                <a:lnTo>
                  <a:pt x="7223" y="1736"/>
                </a:lnTo>
                <a:lnTo>
                  <a:pt x="7205" y="1776"/>
                </a:lnTo>
                <a:lnTo>
                  <a:pt x="7187" y="1815"/>
                </a:lnTo>
                <a:lnTo>
                  <a:pt x="7166" y="1853"/>
                </a:lnTo>
                <a:lnTo>
                  <a:pt x="7146" y="1891"/>
                </a:lnTo>
                <a:lnTo>
                  <a:pt x="7123" y="1929"/>
                </a:lnTo>
                <a:lnTo>
                  <a:pt x="7100" y="1966"/>
                </a:lnTo>
                <a:lnTo>
                  <a:pt x="7076" y="2002"/>
                </a:lnTo>
                <a:lnTo>
                  <a:pt x="7051" y="2038"/>
                </a:lnTo>
                <a:lnTo>
                  <a:pt x="7026" y="2073"/>
                </a:lnTo>
                <a:lnTo>
                  <a:pt x="7000" y="2108"/>
                </a:lnTo>
                <a:lnTo>
                  <a:pt x="6973" y="2142"/>
                </a:lnTo>
                <a:lnTo>
                  <a:pt x="6933" y="2190"/>
                </a:lnTo>
                <a:lnTo>
                  <a:pt x="6891" y="2237"/>
                </a:lnTo>
                <a:lnTo>
                  <a:pt x="6848" y="2284"/>
                </a:lnTo>
                <a:lnTo>
                  <a:pt x="6804" y="2329"/>
                </a:lnTo>
                <a:lnTo>
                  <a:pt x="6759" y="2373"/>
                </a:lnTo>
                <a:lnTo>
                  <a:pt x="6713" y="2416"/>
                </a:lnTo>
                <a:lnTo>
                  <a:pt x="6666" y="2458"/>
                </a:lnTo>
                <a:lnTo>
                  <a:pt x="6617" y="2499"/>
                </a:lnTo>
                <a:lnTo>
                  <a:pt x="6568" y="2538"/>
                </a:lnTo>
                <a:lnTo>
                  <a:pt x="6518" y="2576"/>
                </a:lnTo>
                <a:lnTo>
                  <a:pt x="6467" y="2613"/>
                </a:lnTo>
                <a:lnTo>
                  <a:pt x="6415" y="2649"/>
                </a:lnTo>
                <a:lnTo>
                  <a:pt x="6362" y="2683"/>
                </a:lnTo>
                <a:lnTo>
                  <a:pt x="6308" y="2715"/>
                </a:lnTo>
                <a:lnTo>
                  <a:pt x="6253" y="2746"/>
                </a:lnTo>
                <a:lnTo>
                  <a:pt x="6198" y="2775"/>
                </a:lnTo>
                <a:lnTo>
                  <a:pt x="6129" y="2805"/>
                </a:lnTo>
                <a:lnTo>
                  <a:pt x="6062" y="2837"/>
                </a:lnTo>
                <a:lnTo>
                  <a:pt x="5995" y="2869"/>
                </a:lnTo>
                <a:lnTo>
                  <a:pt x="5962" y="2887"/>
                </a:lnTo>
                <a:lnTo>
                  <a:pt x="5928" y="2905"/>
                </a:lnTo>
                <a:lnTo>
                  <a:pt x="5897" y="2924"/>
                </a:lnTo>
                <a:lnTo>
                  <a:pt x="5865" y="2943"/>
                </a:lnTo>
                <a:lnTo>
                  <a:pt x="5834" y="2964"/>
                </a:lnTo>
                <a:lnTo>
                  <a:pt x="5803" y="2986"/>
                </a:lnTo>
                <a:lnTo>
                  <a:pt x="5774" y="3008"/>
                </a:lnTo>
                <a:lnTo>
                  <a:pt x="5745" y="3031"/>
                </a:lnTo>
                <a:lnTo>
                  <a:pt x="5717" y="3056"/>
                </a:lnTo>
                <a:lnTo>
                  <a:pt x="5690" y="3083"/>
                </a:lnTo>
                <a:lnTo>
                  <a:pt x="5678" y="3096"/>
                </a:lnTo>
                <a:lnTo>
                  <a:pt x="5666" y="3109"/>
                </a:lnTo>
                <a:lnTo>
                  <a:pt x="5657" y="3123"/>
                </a:lnTo>
                <a:lnTo>
                  <a:pt x="5647" y="3138"/>
                </a:lnTo>
                <a:lnTo>
                  <a:pt x="5638" y="3153"/>
                </a:lnTo>
                <a:lnTo>
                  <a:pt x="5629" y="3169"/>
                </a:lnTo>
                <a:lnTo>
                  <a:pt x="5615" y="3201"/>
                </a:lnTo>
                <a:lnTo>
                  <a:pt x="5623" y="3210"/>
                </a:lnTo>
                <a:lnTo>
                  <a:pt x="5632" y="3217"/>
                </a:lnTo>
                <a:lnTo>
                  <a:pt x="5640" y="3224"/>
                </a:lnTo>
                <a:lnTo>
                  <a:pt x="5650" y="3229"/>
                </a:lnTo>
                <a:lnTo>
                  <a:pt x="5670" y="3240"/>
                </a:lnTo>
                <a:lnTo>
                  <a:pt x="5690" y="3250"/>
                </a:lnTo>
                <a:lnTo>
                  <a:pt x="5733" y="3266"/>
                </a:lnTo>
                <a:lnTo>
                  <a:pt x="5753" y="3275"/>
                </a:lnTo>
                <a:lnTo>
                  <a:pt x="5773" y="3286"/>
                </a:lnTo>
                <a:lnTo>
                  <a:pt x="5792" y="3297"/>
                </a:lnTo>
                <a:lnTo>
                  <a:pt x="5810" y="3309"/>
                </a:lnTo>
                <a:lnTo>
                  <a:pt x="5828" y="3321"/>
                </a:lnTo>
                <a:lnTo>
                  <a:pt x="5845" y="3335"/>
                </a:lnTo>
                <a:lnTo>
                  <a:pt x="5861" y="3350"/>
                </a:lnTo>
                <a:lnTo>
                  <a:pt x="5876" y="3365"/>
                </a:lnTo>
                <a:lnTo>
                  <a:pt x="5890" y="3381"/>
                </a:lnTo>
                <a:lnTo>
                  <a:pt x="5903" y="3399"/>
                </a:lnTo>
                <a:lnTo>
                  <a:pt x="5915" y="3417"/>
                </a:lnTo>
                <a:lnTo>
                  <a:pt x="5926" y="3437"/>
                </a:lnTo>
                <a:lnTo>
                  <a:pt x="5935" y="3456"/>
                </a:lnTo>
                <a:lnTo>
                  <a:pt x="5942" y="3476"/>
                </a:lnTo>
                <a:lnTo>
                  <a:pt x="5948" y="3497"/>
                </a:lnTo>
                <a:lnTo>
                  <a:pt x="5952" y="3518"/>
                </a:lnTo>
                <a:lnTo>
                  <a:pt x="5954" y="3540"/>
                </a:lnTo>
                <a:lnTo>
                  <a:pt x="5954" y="3563"/>
                </a:lnTo>
                <a:lnTo>
                  <a:pt x="5954" y="3581"/>
                </a:lnTo>
                <a:lnTo>
                  <a:pt x="5952" y="3601"/>
                </a:lnTo>
                <a:lnTo>
                  <a:pt x="5948" y="3619"/>
                </a:lnTo>
                <a:lnTo>
                  <a:pt x="5943" y="3637"/>
                </a:lnTo>
                <a:lnTo>
                  <a:pt x="5936" y="3654"/>
                </a:lnTo>
                <a:lnTo>
                  <a:pt x="5928" y="3672"/>
                </a:lnTo>
                <a:lnTo>
                  <a:pt x="5918" y="3687"/>
                </a:lnTo>
                <a:lnTo>
                  <a:pt x="5909" y="3703"/>
                </a:lnTo>
                <a:lnTo>
                  <a:pt x="5897" y="3717"/>
                </a:lnTo>
                <a:lnTo>
                  <a:pt x="5884" y="3733"/>
                </a:lnTo>
                <a:lnTo>
                  <a:pt x="5871" y="3746"/>
                </a:lnTo>
                <a:lnTo>
                  <a:pt x="5857" y="3758"/>
                </a:lnTo>
                <a:lnTo>
                  <a:pt x="5841" y="3769"/>
                </a:lnTo>
                <a:lnTo>
                  <a:pt x="5826" y="3780"/>
                </a:lnTo>
                <a:lnTo>
                  <a:pt x="5810" y="3791"/>
                </a:lnTo>
                <a:lnTo>
                  <a:pt x="5793" y="3800"/>
                </a:lnTo>
                <a:lnTo>
                  <a:pt x="5765" y="3814"/>
                </a:lnTo>
                <a:lnTo>
                  <a:pt x="5735" y="3827"/>
                </a:lnTo>
                <a:lnTo>
                  <a:pt x="5705" y="3838"/>
                </a:lnTo>
                <a:lnTo>
                  <a:pt x="5675" y="3848"/>
                </a:lnTo>
                <a:lnTo>
                  <a:pt x="5643" y="3856"/>
                </a:lnTo>
                <a:lnTo>
                  <a:pt x="5612" y="3863"/>
                </a:lnTo>
                <a:lnTo>
                  <a:pt x="5580" y="3868"/>
                </a:lnTo>
                <a:lnTo>
                  <a:pt x="5549" y="3873"/>
                </a:lnTo>
                <a:lnTo>
                  <a:pt x="5517" y="3875"/>
                </a:lnTo>
                <a:lnTo>
                  <a:pt x="5485" y="3877"/>
                </a:lnTo>
                <a:lnTo>
                  <a:pt x="5452" y="3876"/>
                </a:lnTo>
                <a:lnTo>
                  <a:pt x="5421" y="3875"/>
                </a:lnTo>
                <a:lnTo>
                  <a:pt x="5388" y="3872"/>
                </a:lnTo>
                <a:lnTo>
                  <a:pt x="5357" y="3867"/>
                </a:lnTo>
                <a:lnTo>
                  <a:pt x="5325" y="3862"/>
                </a:lnTo>
                <a:lnTo>
                  <a:pt x="5293" y="3855"/>
                </a:lnTo>
                <a:lnTo>
                  <a:pt x="5270" y="3888"/>
                </a:lnTo>
                <a:lnTo>
                  <a:pt x="5246" y="3919"/>
                </a:lnTo>
                <a:lnTo>
                  <a:pt x="5221" y="3951"/>
                </a:lnTo>
                <a:lnTo>
                  <a:pt x="5195" y="3981"/>
                </a:lnTo>
                <a:lnTo>
                  <a:pt x="5168" y="4012"/>
                </a:lnTo>
                <a:lnTo>
                  <a:pt x="5141" y="4042"/>
                </a:lnTo>
                <a:lnTo>
                  <a:pt x="5114" y="4071"/>
                </a:lnTo>
                <a:lnTo>
                  <a:pt x="5086" y="4100"/>
                </a:lnTo>
                <a:lnTo>
                  <a:pt x="5057" y="4127"/>
                </a:lnTo>
                <a:lnTo>
                  <a:pt x="5027" y="4155"/>
                </a:lnTo>
                <a:lnTo>
                  <a:pt x="4997" y="4181"/>
                </a:lnTo>
                <a:lnTo>
                  <a:pt x="4966" y="4208"/>
                </a:lnTo>
                <a:lnTo>
                  <a:pt x="4935" y="4233"/>
                </a:lnTo>
                <a:lnTo>
                  <a:pt x="4903" y="4258"/>
                </a:lnTo>
                <a:lnTo>
                  <a:pt x="4871" y="4281"/>
                </a:lnTo>
                <a:lnTo>
                  <a:pt x="4838" y="4305"/>
                </a:lnTo>
                <a:lnTo>
                  <a:pt x="4805" y="4327"/>
                </a:lnTo>
                <a:lnTo>
                  <a:pt x="4772" y="4350"/>
                </a:lnTo>
                <a:lnTo>
                  <a:pt x="4737" y="4371"/>
                </a:lnTo>
                <a:lnTo>
                  <a:pt x="4702" y="4391"/>
                </a:lnTo>
                <a:lnTo>
                  <a:pt x="4667" y="4411"/>
                </a:lnTo>
                <a:lnTo>
                  <a:pt x="4633" y="4429"/>
                </a:lnTo>
                <a:lnTo>
                  <a:pt x="4597" y="4448"/>
                </a:lnTo>
                <a:lnTo>
                  <a:pt x="4560" y="4465"/>
                </a:lnTo>
                <a:lnTo>
                  <a:pt x="4524" y="4483"/>
                </a:lnTo>
                <a:lnTo>
                  <a:pt x="4487" y="4498"/>
                </a:lnTo>
                <a:lnTo>
                  <a:pt x="4449" y="4513"/>
                </a:lnTo>
                <a:lnTo>
                  <a:pt x="4412" y="4527"/>
                </a:lnTo>
                <a:lnTo>
                  <a:pt x="4374" y="4540"/>
                </a:lnTo>
                <a:lnTo>
                  <a:pt x="4336" y="4553"/>
                </a:lnTo>
                <a:lnTo>
                  <a:pt x="4297" y="4565"/>
                </a:lnTo>
                <a:lnTo>
                  <a:pt x="4259" y="4576"/>
                </a:lnTo>
                <a:lnTo>
                  <a:pt x="4270" y="4665"/>
                </a:lnTo>
                <a:lnTo>
                  <a:pt x="4285" y="4683"/>
                </a:lnTo>
                <a:lnTo>
                  <a:pt x="4299" y="4700"/>
                </a:lnTo>
                <a:lnTo>
                  <a:pt x="4312" y="4718"/>
                </a:lnTo>
                <a:lnTo>
                  <a:pt x="4324" y="4737"/>
                </a:lnTo>
                <a:lnTo>
                  <a:pt x="4335" y="4758"/>
                </a:lnTo>
                <a:lnTo>
                  <a:pt x="4343" y="4778"/>
                </a:lnTo>
                <a:lnTo>
                  <a:pt x="4350" y="4800"/>
                </a:lnTo>
                <a:lnTo>
                  <a:pt x="4354" y="4823"/>
                </a:lnTo>
                <a:lnTo>
                  <a:pt x="4375" y="4836"/>
                </a:lnTo>
                <a:lnTo>
                  <a:pt x="4396" y="4851"/>
                </a:lnTo>
                <a:lnTo>
                  <a:pt x="4413" y="4867"/>
                </a:lnTo>
                <a:lnTo>
                  <a:pt x="4430" y="4887"/>
                </a:lnTo>
                <a:lnTo>
                  <a:pt x="4445" y="4906"/>
                </a:lnTo>
                <a:lnTo>
                  <a:pt x="4458" y="4928"/>
                </a:lnTo>
                <a:lnTo>
                  <a:pt x="4470" y="4951"/>
                </a:lnTo>
                <a:lnTo>
                  <a:pt x="4478" y="4974"/>
                </a:lnTo>
                <a:lnTo>
                  <a:pt x="4485" y="4998"/>
                </a:lnTo>
                <a:lnTo>
                  <a:pt x="4489" y="5023"/>
                </a:lnTo>
                <a:lnTo>
                  <a:pt x="4491" y="5047"/>
                </a:lnTo>
                <a:lnTo>
                  <a:pt x="4491" y="5072"/>
                </a:lnTo>
                <a:lnTo>
                  <a:pt x="4489" y="5084"/>
                </a:lnTo>
                <a:lnTo>
                  <a:pt x="4488" y="5097"/>
                </a:lnTo>
                <a:lnTo>
                  <a:pt x="4485" y="5109"/>
                </a:lnTo>
                <a:lnTo>
                  <a:pt x="4482" y="5121"/>
                </a:lnTo>
                <a:lnTo>
                  <a:pt x="4478" y="5133"/>
                </a:lnTo>
                <a:lnTo>
                  <a:pt x="4473" y="5144"/>
                </a:lnTo>
                <a:lnTo>
                  <a:pt x="4467" y="5155"/>
                </a:lnTo>
                <a:lnTo>
                  <a:pt x="4462" y="5167"/>
                </a:lnTo>
                <a:lnTo>
                  <a:pt x="4448" y="5187"/>
                </a:lnTo>
                <a:lnTo>
                  <a:pt x="4433" y="5204"/>
                </a:lnTo>
                <a:lnTo>
                  <a:pt x="4416" y="5221"/>
                </a:lnTo>
                <a:lnTo>
                  <a:pt x="4399" y="5237"/>
                </a:lnTo>
                <a:lnTo>
                  <a:pt x="4380" y="5250"/>
                </a:lnTo>
                <a:lnTo>
                  <a:pt x="4361" y="5263"/>
                </a:lnTo>
                <a:lnTo>
                  <a:pt x="4341" y="5275"/>
                </a:lnTo>
                <a:lnTo>
                  <a:pt x="4321" y="5286"/>
                </a:lnTo>
                <a:lnTo>
                  <a:pt x="4299" y="5297"/>
                </a:lnTo>
                <a:lnTo>
                  <a:pt x="4277" y="5305"/>
                </a:lnTo>
                <a:lnTo>
                  <a:pt x="4255" y="5314"/>
                </a:lnTo>
                <a:lnTo>
                  <a:pt x="4233" y="5323"/>
                </a:lnTo>
                <a:lnTo>
                  <a:pt x="4188" y="5337"/>
                </a:lnTo>
                <a:lnTo>
                  <a:pt x="4143" y="5351"/>
                </a:lnTo>
                <a:lnTo>
                  <a:pt x="4146" y="5384"/>
                </a:lnTo>
                <a:lnTo>
                  <a:pt x="4148" y="5416"/>
                </a:lnTo>
                <a:lnTo>
                  <a:pt x="4149" y="5483"/>
                </a:lnTo>
                <a:lnTo>
                  <a:pt x="4150" y="5549"/>
                </a:lnTo>
                <a:lnTo>
                  <a:pt x="4151" y="5614"/>
                </a:lnTo>
                <a:lnTo>
                  <a:pt x="4153" y="5648"/>
                </a:lnTo>
                <a:lnTo>
                  <a:pt x="4155" y="5680"/>
                </a:lnTo>
                <a:lnTo>
                  <a:pt x="4159" y="5713"/>
                </a:lnTo>
                <a:lnTo>
                  <a:pt x="4163" y="5744"/>
                </a:lnTo>
                <a:lnTo>
                  <a:pt x="4170" y="5777"/>
                </a:lnTo>
                <a:lnTo>
                  <a:pt x="4177" y="5809"/>
                </a:lnTo>
                <a:lnTo>
                  <a:pt x="4186" y="5840"/>
                </a:lnTo>
                <a:lnTo>
                  <a:pt x="4197" y="5872"/>
                </a:lnTo>
                <a:lnTo>
                  <a:pt x="4214" y="5915"/>
                </a:lnTo>
                <a:lnTo>
                  <a:pt x="4234" y="5959"/>
                </a:lnTo>
                <a:lnTo>
                  <a:pt x="4254" y="6000"/>
                </a:lnTo>
                <a:lnTo>
                  <a:pt x="4277" y="6040"/>
                </a:lnTo>
                <a:lnTo>
                  <a:pt x="4301" y="6080"/>
                </a:lnTo>
                <a:lnTo>
                  <a:pt x="4327" y="6119"/>
                </a:lnTo>
                <a:lnTo>
                  <a:pt x="4353" y="6158"/>
                </a:lnTo>
                <a:lnTo>
                  <a:pt x="4382" y="6194"/>
                </a:lnTo>
                <a:lnTo>
                  <a:pt x="4411" y="6231"/>
                </a:lnTo>
                <a:lnTo>
                  <a:pt x="4441" y="6266"/>
                </a:lnTo>
                <a:lnTo>
                  <a:pt x="4472" y="6302"/>
                </a:lnTo>
                <a:lnTo>
                  <a:pt x="4504" y="6336"/>
                </a:lnTo>
                <a:lnTo>
                  <a:pt x="4536" y="6369"/>
                </a:lnTo>
                <a:lnTo>
                  <a:pt x="4570" y="6402"/>
                </a:lnTo>
                <a:lnTo>
                  <a:pt x="4603" y="6435"/>
                </a:lnTo>
                <a:lnTo>
                  <a:pt x="4637" y="6466"/>
                </a:lnTo>
                <a:lnTo>
                  <a:pt x="4648" y="6477"/>
                </a:lnTo>
                <a:lnTo>
                  <a:pt x="4660" y="6486"/>
                </a:lnTo>
                <a:lnTo>
                  <a:pt x="4673" y="6494"/>
                </a:lnTo>
                <a:lnTo>
                  <a:pt x="4686" y="6503"/>
                </a:lnTo>
                <a:lnTo>
                  <a:pt x="4712" y="6517"/>
                </a:lnTo>
                <a:lnTo>
                  <a:pt x="4739" y="6531"/>
                </a:lnTo>
                <a:lnTo>
                  <a:pt x="4765" y="6547"/>
                </a:lnTo>
                <a:lnTo>
                  <a:pt x="4778" y="6555"/>
                </a:lnTo>
                <a:lnTo>
                  <a:pt x="4790" y="6564"/>
                </a:lnTo>
                <a:lnTo>
                  <a:pt x="4802" y="6573"/>
                </a:lnTo>
                <a:lnTo>
                  <a:pt x="4813" y="6584"/>
                </a:lnTo>
                <a:lnTo>
                  <a:pt x="4823" y="6596"/>
                </a:lnTo>
                <a:lnTo>
                  <a:pt x="4832" y="6608"/>
                </a:lnTo>
                <a:lnTo>
                  <a:pt x="4840" y="6622"/>
                </a:lnTo>
                <a:lnTo>
                  <a:pt x="4847" y="6637"/>
                </a:lnTo>
                <a:lnTo>
                  <a:pt x="4852" y="6651"/>
                </a:lnTo>
                <a:lnTo>
                  <a:pt x="4855" y="6666"/>
                </a:lnTo>
                <a:lnTo>
                  <a:pt x="4857" y="6681"/>
                </a:lnTo>
                <a:lnTo>
                  <a:pt x="4858" y="6698"/>
                </a:lnTo>
                <a:lnTo>
                  <a:pt x="4857" y="6713"/>
                </a:lnTo>
                <a:lnTo>
                  <a:pt x="4855" y="6728"/>
                </a:lnTo>
                <a:lnTo>
                  <a:pt x="4852" y="6744"/>
                </a:lnTo>
                <a:lnTo>
                  <a:pt x="4849" y="6760"/>
                </a:lnTo>
                <a:lnTo>
                  <a:pt x="4841" y="6791"/>
                </a:lnTo>
                <a:lnTo>
                  <a:pt x="4833" y="6823"/>
                </a:lnTo>
                <a:lnTo>
                  <a:pt x="4825" y="6852"/>
                </a:lnTo>
                <a:lnTo>
                  <a:pt x="4865" y="6886"/>
                </a:lnTo>
                <a:lnTo>
                  <a:pt x="4908" y="6918"/>
                </a:lnTo>
                <a:lnTo>
                  <a:pt x="4992" y="6983"/>
                </a:lnTo>
                <a:lnTo>
                  <a:pt x="5035" y="7015"/>
                </a:lnTo>
                <a:lnTo>
                  <a:pt x="5076" y="7049"/>
                </a:lnTo>
                <a:lnTo>
                  <a:pt x="5096" y="7066"/>
                </a:lnTo>
                <a:lnTo>
                  <a:pt x="5115" y="7084"/>
                </a:lnTo>
                <a:lnTo>
                  <a:pt x="5135" y="7103"/>
                </a:lnTo>
                <a:lnTo>
                  <a:pt x="5153" y="7122"/>
                </a:lnTo>
                <a:lnTo>
                  <a:pt x="5166" y="7138"/>
                </a:lnTo>
                <a:lnTo>
                  <a:pt x="5179" y="7155"/>
                </a:lnTo>
                <a:lnTo>
                  <a:pt x="5189" y="7174"/>
                </a:lnTo>
                <a:lnTo>
                  <a:pt x="5198" y="7193"/>
                </a:lnTo>
                <a:lnTo>
                  <a:pt x="5205" y="7213"/>
                </a:lnTo>
                <a:lnTo>
                  <a:pt x="5211" y="7233"/>
                </a:lnTo>
                <a:lnTo>
                  <a:pt x="5215" y="7253"/>
                </a:lnTo>
                <a:lnTo>
                  <a:pt x="5218" y="7274"/>
                </a:lnTo>
                <a:lnTo>
                  <a:pt x="5220" y="7294"/>
                </a:lnTo>
                <a:lnTo>
                  <a:pt x="5221" y="7316"/>
                </a:lnTo>
                <a:lnTo>
                  <a:pt x="5220" y="7337"/>
                </a:lnTo>
                <a:lnTo>
                  <a:pt x="5217" y="7359"/>
                </a:lnTo>
                <a:lnTo>
                  <a:pt x="5215" y="7379"/>
                </a:lnTo>
                <a:lnTo>
                  <a:pt x="5211" y="7401"/>
                </a:lnTo>
                <a:lnTo>
                  <a:pt x="5207" y="7422"/>
                </a:lnTo>
                <a:lnTo>
                  <a:pt x="5201" y="7441"/>
                </a:lnTo>
                <a:lnTo>
                  <a:pt x="5214" y="7453"/>
                </a:lnTo>
                <a:lnTo>
                  <a:pt x="5227" y="7465"/>
                </a:lnTo>
                <a:lnTo>
                  <a:pt x="5239" y="7478"/>
                </a:lnTo>
                <a:lnTo>
                  <a:pt x="5250" y="7492"/>
                </a:lnTo>
                <a:lnTo>
                  <a:pt x="5261" y="7506"/>
                </a:lnTo>
                <a:lnTo>
                  <a:pt x="5270" y="7522"/>
                </a:lnTo>
                <a:lnTo>
                  <a:pt x="5279" y="7537"/>
                </a:lnTo>
                <a:lnTo>
                  <a:pt x="5287" y="7552"/>
                </a:lnTo>
                <a:lnTo>
                  <a:pt x="5293" y="7568"/>
                </a:lnTo>
                <a:lnTo>
                  <a:pt x="5299" y="7585"/>
                </a:lnTo>
                <a:lnTo>
                  <a:pt x="5304" y="7602"/>
                </a:lnTo>
                <a:lnTo>
                  <a:pt x="5308" y="7619"/>
                </a:lnTo>
                <a:lnTo>
                  <a:pt x="5310" y="7637"/>
                </a:lnTo>
                <a:lnTo>
                  <a:pt x="5311" y="7654"/>
                </a:lnTo>
                <a:lnTo>
                  <a:pt x="5310" y="7672"/>
                </a:lnTo>
                <a:lnTo>
                  <a:pt x="5308" y="7689"/>
                </a:lnTo>
                <a:lnTo>
                  <a:pt x="5307" y="7708"/>
                </a:lnTo>
                <a:lnTo>
                  <a:pt x="5303" y="7725"/>
                </a:lnTo>
                <a:lnTo>
                  <a:pt x="5298" y="7741"/>
                </a:lnTo>
                <a:lnTo>
                  <a:pt x="5291" y="7756"/>
                </a:lnTo>
                <a:lnTo>
                  <a:pt x="5284" y="7771"/>
                </a:lnTo>
                <a:lnTo>
                  <a:pt x="5274" y="7785"/>
                </a:lnTo>
                <a:lnTo>
                  <a:pt x="5264" y="7798"/>
                </a:lnTo>
                <a:lnTo>
                  <a:pt x="5252" y="7811"/>
                </a:lnTo>
                <a:lnTo>
                  <a:pt x="5240" y="7823"/>
                </a:lnTo>
                <a:lnTo>
                  <a:pt x="5227" y="7834"/>
                </a:lnTo>
                <a:lnTo>
                  <a:pt x="5213" y="7844"/>
                </a:lnTo>
                <a:lnTo>
                  <a:pt x="5199" y="7854"/>
                </a:lnTo>
                <a:lnTo>
                  <a:pt x="5170" y="7873"/>
                </a:lnTo>
                <a:lnTo>
                  <a:pt x="5140" y="7888"/>
                </a:lnTo>
                <a:lnTo>
                  <a:pt x="5108" y="7904"/>
                </a:lnTo>
                <a:lnTo>
                  <a:pt x="5074" y="7918"/>
                </a:lnTo>
                <a:lnTo>
                  <a:pt x="5041" y="7931"/>
                </a:lnTo>
                <a:lnTo>
                  <a:pt x="5008" y="7944"/>
                </a:lnTo>
                <a:lnTo>
                  <a:pt x="4974" y="7956"/>
                </a:lnTo>
                <a:lnTo>
                  <a:pt x="4939" y="7968"/>
                </a:lnTo>
                <a:lnTo>
                  <a:pt x="4904" y="7978"/>
                </a:lnTo>
                <a:lnTo>
                  <a:pt x="4870" y="7988"/>
                </a:lnTo>
                <a:lnTo>
                  <a:pt x="4800" y="8006"/>
                </a:lnTo>
                <a:lnTo>
                  <a:pt x="4730" y="8023"/>
                </a:lnTo>
                <a:lnTo>
                  <a:pt x="4660" y="8038"/>
                </a:lnTo>
                <a:lnTo>
                  <a:pt x="4589" y="8052"/>
                </a:lnTo>
                <a:lnTo>
                  <a:pt x="4508" y="8066"/>
                </a:lnTo>
                <a:lnTo>
                  <a:pt x="4426" y="8079"/>
                </a:lnTo>
                <a:lnTo>
                  <a:pt x="4345" y="8091"/>
                </a:lnTo>
                <a:lnTo>
                  <a:pt x="4263" y="8102"/>
                </a:lnTo>
                <a:lnTo>
                  <a:pt x="4180" y="8112"/>
                </a:lnTo>
                <a:lnTo>
                  <a:pt x="4099" y="8119"/>
                </a:lnTo>
                <a:lnTo>
                  <a:pt x="4016" y="8127"/>
                </a:lnTo>
                <a:lnTo>
                  <a:pt x="3935" y="8133"/>
                </a:lnTo>
                <a:lnTo>
                  <a:pt x="3852" y="8137"/>
                </a:lnTo>
                <a:lnTo>
                  <a:pt x="3770" y="8140"/>
                </a:lnTo>
                <a:lnTo>
                  <a:pt x="3687" y="8141"/>
                </a:lnTo>
                <a:lnTo>
                  <a:pt x="3604" y="8141"/>
                </a:lnTo>
                <a:lnTo>
                  <a:pt x="3522" y="8139"/>
                </a:lnTo>
                <a:lnTo>
                  <a:pt x="3439" y="8136"/>
                </a:lnTo>
                <a:lnTo>
                  <a:pt x="3358" y="8131"/>
                </a:lnTo>
                <a:lnTo>
                  <a:pt x="3275" y="8125"/>
                </a:lnTo>
                <a:lnTo>
                  <a:pt x="3157" y="8113"/>
                </a:lnTo>
                <a:lnTo>
                  <a:pt x="3038" y="8100"/>
                </a:lnTo>
                <a:lnTo>
                  <a:pt x="2920" y="8085"/>
                </a:lnTo>
                <a:lnTo>
                  <a:pt x="2860" y="8076"/>
                </a:lnTo>
                <a:lnTo>
                  <a:pt x="2801" y="8066"/>
                </a:lnTo>
                <a:lnTo>
                  <a:pt x="2742" y="8055"/>
                </a:lnTo>
                <a:lnTo>
                  <a:pt x="2684" y="8044"/>
                </a:lnTo>
                <a:lnTo>
                  <a:pt x="2626" y="8033"/>
                </a:lnTo>
                <a:lnTo>
                  <a:pt x="2567" y="8019"/>
                </a:lnTo>
                <a:lnTo>
                  <a:pt x="2510" y="8005"/>
                </a:lnTo>
                <a:lnTo>
                  <a:pt x="2452" y="7990"/>
                </a:lnTo>
                <a:lnTo>
                  <a:pt x="2395" y="7974"/>
                </a:lnTo>
                <a:lnTo>
                  <a:pt x="2338" y="7955"/>
                </a:lnTo>
                <a:lnTo>
                  <a:pt x="2296" y="7940"/>
                </a:lnTo>
                <a:lnTo>
                  <a:pt x="2254" y="7925"/>
                </a:lnTo>
                <a:lnTo>
                  <a:pt x="2213" y="7908"/>
                </a:lnTo>
                <a:lnTo>
                  <a:pt x="2192" y="7898"/>
                </a:lnTo>
                <a:lnTo>
                  <a:pt x="2172" y="7888"/>
                </a:lnTo>
                <a:lnTo>
                  <a:pt x="2152" y="7877"/>
                </a:lnTo>
                <a:lnTo>
                  <a:pt x="2134" y="7866"/>
                </a:lnTo>
                <a:lnTo>
                  <a:pt x="2115" y="7853"/>
                </a:lnTo>
                <a:lnTo>
                  <a:pt x="2097" y="7840"/>
                </a:lnTo>
                <a:lnTo>
                  <a:pt x="2080" y="7826"/>
                </a:lnTo>
                <a:lnTo>
                  <a:pt x="2064" y="7811"/>
                </a:lnTo>
                <a:lnTo>
                  <a:pt x="2049" y="7796"/>
                </a:lnTo>
                <a:lnTo>
                  <a:pt x="2034" y="7778"/>
                </a:lnTo>
                <a:lnTo>
                  <a:pt x="2028" y="7767"/>
                </a:lnTo>
                <a:lnTo>
                  <a:pt x="2023" y="7756"/>
                </a:lnTo>
                <a:lnTo>
                  <a:pt x="2014" y="7735"/>
                </a:lnTo>
                <a:lnTo>
                  <a:pt x="2009" y="7712"/>
                </a:lnTo>
                <a:lnTo>
                  <a:pt x="2005" y="7689"/>
                </a:lnTo>
                <a:lnTo>
                  <a:pt x="2003" y="7666"/>
                </a:lnTo>
                <a:lnTo>
                  <a:pt x="2004" y="7642"/>
                </a:lnTo>
                <a:lnTo>
                  <a:pt x="2008" y="7619"/>
                </a:lnTo>
                <a:lnTo>
                  <a:pt x="2012" y="7597"/>
                </a:lnTo>
                <a:lnTo>
                  <a:pt x="2019" y="7575"/>
                </a:lnTo>
                <a:lnTo>
                  <a:pt x="2027" y="7553"/>
                </a:lnTo>
                <a:lnTo>
                  <a:pt x="2038" y="7533"/>
                </a:lnTo>
                <a:lnTo>
                  <a:pt x="2050" y="7512"/>
                </a:lnTo>
                <a:lnTo>
                  <a:pt x="2063" y="7492"/>
                </a:lnTo>
                <a:lnTo>
                  <a:pt x="2078" y="7475"/>
                </a:lnTo>
                <a:lnTo>
                  <a:pt x="2095" y="7459"/>
                </a:lnTo>
                <a:lnTo>
                  <a:pt x="2113" y="7443"/>
                </a:lnTo>
                <a:lnTo>
                  <a:pt x="2108" y="7424"/>
                </a:lnTo>
                <a:lnTo>
                  <a:pt x="2103" y="7404"/>
                </a:lnTo>
                <a:lnTo>
                  <a:pt x="2100" y="7385"/>
                </a:lnTo>
                <a:lnTo>
                  <a:pt x="2097" y="7365"/>
                </a:lnTo>
                <a:lnTo>
                  <a:pt x="2095" y="7346"/>
                </a:lnTo>
                <a:lnTo>
                  <a:pt x="2094" y="7326"/>
                </a:lnTo>
                <a:lnTo>
                  <a:pt x="2094" y="7306"/>
                </a:lnTo>
                <a:lnTo>
                  <a:pt x="2095" y="7286"/>
                </a:lnTo>
                <a:lnTo>
                  <a:pt x="2097" y="7266"/>
                </a:lnTo>
                <a:lnTo>
                  <a:pt x="2099" y="7247"/>
                </a:lnTo>
                <a:lnTo>
                  <a:pt x="2104" y="7228"/>
                </a:lnTo>
                <a:lnTo>
                  <a:pt x="2110" y="7210"/>
                </a:lnTo>
                <a:lnTo>
                  <a:pt x="2116" y="7191"/>
                </a:lnTo>
                <a:lnTo>
                  <a:pt x="2125" y="7174"/>
                </a:lnTo>
                <a:lnTo>
                  <a:pt x="2136" y="7156"/>
                </a:lnTo>
                <a:lnTo>
                  <a:pt x="2148" y="7140"/>
                </a:lnTo>
                <a:lnTo>
                  <a:pt x="2166" y="7119"/>
                </a:lnTo>
                <a:lnTo>
                  <a:pt x="2185" y="7099"/>
                </a:lnTo>
                <a:lnTo>
                  <a:pt x="2205" y="7079"/>
                </a:lnTo>
                <a:lnTo>
                  <a:pt x="2226" y="7061"/>
                </a:lnTo>
                <a:lnTo>
                  <a:pt x="2247" y="7042"/>
                </a:lnTo>
                <a:lnTo>
                  <a:pt x="2269" y="7025"/>
                </a:lnTo>
                <a:lnTo>
                  <a:pt x="2312" y="6990"/>
                </a:lnTo>
                <a:lnTo>
                  <a:pt x="2402" y="6923"/>
                </a:lnTo>
                <a:lnTo>
                  <a:pt x="2446" y="6889"/>
                </a:lnTo>
                <a:lnTo>
                  <a:pt x="2489" y="6853"/>
                </a:lnTo>
                <a:lnTo>
                  <a:pt x="2483" y="6824"/>
                </a:lnTo>
                <a:lnTo>
                  <a:pt x="2474" y="6794"/>
                </a:lnTo>
                <a:lnTo>
                  <a:pt x="2466" y="6764"/>
                </a:lnTo>
                <a:lnTo>
                  <a:pt x="2460" y="6734"/>
                </a:lnTo>
                <a:lnTo>
                  <a:pt x="2458" y="6718"/>
                </a:lnTo>
                <a:lnTo>
                  <a:pt x="2457" y="6703"/>
                </a:lnTo>
                <a:lnTo>
                  <a:pt x="2457" y="6688"/>
                </a:lnTo>
                <a:lnTo>
                  <a:pt x="2458" y="6674"/>
                </a:lnTo>
                <a:lnTo>
                  <a:pt x="2460" y="6659"/>
                </a:lnTo>
                <a:lnTo>
                  <a:pt x="2464" y="6644"/>
                </a:lnTo>
                <a:lnTo>
                  <a:pt x="2470" y="6630"/>
                </a:lnTo>
                <a:lnTo>
                  <a:pt x="2477" y="6616"/>
                </a:lnTo>
                <a:lnTo>
                  <a:pt x="2486" y="6602"/>
                </a:lnTo>
                <a:lnTo>
                  <a:pt x="2495" y="6590"/>
                </a:lnTo>
                <a:lnTo>
                  <a:pt x="2505" y="6579"/>
                </a:lnTo>
                <a:lnTo>
                  <a:pt x="2516" y="6569"/>
                </a:lnTo>
                <a:lnTo>
                  <a:pt x="2528" y="6561"/>
                </a:lnTo>
                <a:lnTo>
                  <a:pt x="2541" y="6552"/>
                </a:lnTo>
                <a:lnTo>
                  <a:pt x="2567" y="6537"/>
                </a:lnTo>
                <a:lnTo>
                  <a:pt x="2595" y="6522"/>
                </a:lnTo>
                <a:lnTo>
                  <a:pt x="2622" y="6508"/>
                </a:lnTo>
                <a:lnTo>
                  <a:pt x="2635" y="6499"/>
                </a:lnTo>
                <a:lnTo>
                  <a:pt x="2647" y="6491"/>
                </a:lnTo>
                <a:lnTo>
                  <a:pt x="2659" y="6481"/>
                </a:lnTo>
                <a:lnTo>
                  <a:pt x="2671" y="6472"/>
                </a:lnTo>
                <a:lnTo>
                  <a:pt x="2705" y="6440"/>
                </a:lnTo>
                <a:lnTo>
                  <a:pt x="2739" y="6406"/>
                </a:lnTo>
                <a:lnTo>
                  <a:pt x="2773" y="6374"/>
                </a:lnTo>
                <a:lnTo>
                  <a:pt x="2807" y="6339"/>
                </a:lnTo>
                <a:lnTo>
                  <a:pt x="2839" y="6305"/>
                </a:lnTo>
                <a:lnTo>
                  <a:pt x="2871" y="6269"/>
                </a:lnTo>
                <a:lnTo>
                  <a:pt x="2901" y="6234"/>
                </a:lnTo>
                <a:lnTo>
                  <a:pt x="2932" y="6197"/>
                </a:lnTo>
                <a:lnTo>
                  <a:pt x="2960" y="6159"/>
                </a:lnTo>
                <a:lnTo>
                  <a:pt x="2987" y="6119"/>
                </a:lnTo>
                <a:lnTo>
                  <a:pt x="3013" y="6080"/>
                </a:lnTo>
                <a:lnTo>
                  <a:pt x="3038" y="6040"/>
                </a:lnTo>
                <a:lnTo>
                  <a:pt x="3061" y="5999"/>
                </a:lnTo>
                <a:lnTo>
                  <a:pt x="3082" y="5956"/>
                </a:lnTo>
                <a:lnTo>
                  <a:pt x="3101" y="5913"/>
                </a:lnTo>
                <a:lnTo>
                  <a:pt x="3119" y="5868"/>
                </a:lnTo>
                <a:lnTo>
                  <a:pt x="3129" y="5837"/>
                </a:lnTo>
                <a:lnTo>
                  <a:pt x="3138" y="5805"/>
                </a:lnTo>
                <a:lnTo>
                  <a:pt x="3146" y="5774"/>
                </a:lnTo>
                <a:lnTo>
                  <a:pt x="3151" y="5742"/>
                </a:lnTo>
                <a:lnTo>
                  <a:pt x="3155" y="5710"/>
                </a:lnTo>
                <a:lnTo>
                  <a:pt x="3159" y="5678"/>
                </a:lnTo>
                <a:lnTo>
                  <a:pt x="3161" y="5646"/>
                </a:lnTo>
                <a:lnTo>
                  <a:pt x="3163" y="5613"/>
                </a:lnTo>
                <a:lnTo>
                  <a:pt x="3164" y="5548"/>
                </a:lnTo>
                <a:lnTo>
                  <a:pt x="3165" y="5481"/>
                </a:lnTo>
                <a:lnTo>
                  <a:pt x="3167" y="5416"/>
                </a:lnTo>
                <a:lnTo>
                  <a:pt x="3169" y="5384"/>
                </a:lnTo>
                <a:lnTo>
                  <a:pt x="3172" y="5352"/>
                </a:lnTo>
                <a:lnTo>
                  <a:pt x="3125" y="5337"/>
                </a:lnTo>
                <a:lnTo>
                  <a:pt x="3077" y="5321"/>
                </a:lnTo>
                <a:lnTo>
                  <a:pt x="3053" y="5312"/>
                </a:lnTo>
                <a:lnTo>
                  <a:pt x="3030" y="5303"/>
                </a:lnTo>
                <a:lnTo>
                  <a:pt x="3008" y="5292"/>
                </a:lnTo>
                <a:lnTo>
                  <a:pt x="2985" y="5281"/>
                </a:lnTo>
                <a:lnTo>
                  <a:pt x="2963" y="5269"/>
                </a:lnTo>
                <a:lnTo>
                  <a:pt x="2942" y="5256"/>
                </a:lnTo>
                <a:lnTo>
                  <a:pt x="2923" y="5242"/>
                </a:lnTo>
                <a:lnTo>
                  <a:pt x="2903" y="5226"/>
                </a:lnTo>
                <a:lnTo>
                  <a:pt x="2886" y="5210"/>
                </a:lnTo>
                <a:lnTo>
                  <a:pt x="2870" y="5191"/>
                </a:lnTo>
                <a:lnTo>
                  <a:pt x="2855" y="5171"/>
                </a:lnTo>
                <a:lnTo>
                  <a:pt x="2842" y="5149"/>
                </a:lnTo>
                <a:lnTo>
                  <a:pt x="2838" y="5137"/>
                </a:lnTo>
                <a:lnTo>
                  <a:pt x="2834" y="5126"/>
                </a:lnTo>
                <a:lnTo>
                  <a:pt x="2830" y="5114"/>
                </a:lnTo>
                <a:lnTo>
                  <a:pt x="2827" y="5102"/>
                </a:lnTo>
                <a:lnTo>
                  <a:pt x="2824" y="5079"/>
                </a:lnTo>
                <a:lnTo>
                  <a:pt x="2823" y="5055"/>
                </a:lnTo>
                <a:lnTo>
                  <a:pt x="2824" y="5031"/>
                </a:lnTo>
                <a:lnTo>
                  <a:pt x="2827" y="5009"/>
                </a:lnTo>
                <a:lnTo>
                  <a:pt x="2833" y="4986"/>
                </a:lnTo>
                <a:lnTo>
                  <a:pt x="2840" y="4963"/>
                </a:lnTo>
                <a:lnTo>
                  <a:pt x="2850" y="4942"/>
                </a:lnTo>
                <a:lnTo>
                  <a:pt x="2861" y="4921"/>
                </a:lnTo>
                <a:lnTo>
                  <a:pt x="2874" y="4901"/>
                </a:lnTo>
                <a:lnTo>
                  <a:pt x="2889" y="4881"/>
                </a:lnTo>
                <a:lnTo>
                  <a:pt x="2905" y="4864"/>
                </a:lnTo>
                <a:lnTo>
                  <a:pt x="2923" y="4848"/>
                </a:lnTo>
                <a:lnTo>
                  <a:pt x="2941" y="4833"/>
                </a:lnTo>
                <a:lnTo>
                  <a:pt x="2961" y="4819"/>
                </a:lnTo>
                <a:lnTo>
                  <a:pt x="2965" y="4798"/>
                </a:lnTo>
                <a:lnTo>
                  <a:pt x="2973" y="4776"/>
                </a:lnTo>
                <a:lnTo>
                  <a:pt x="2982" y="4755"/>
                </a:lnTo>
                <a:lnTo>
                  <a:pt x="2991" y="4736"/>
                </a:lnTo>
                <a:lnTo>
                  <a:pt x="3003" y="4717"/>
                </a:lnTo>
                <a:lnTo>
                  <a:pt x="3016" y="4700"/>
                </a:lnTo>
                <a:lnTo>
                  <a:pt x="3032" y="4683"/>
                </a:lnTo>
                <a:lnTo>
                  <a:pt x="3047" y="4666"/>
                </a:lnTo>
                <a:lnTo>
                  <a:pt x="3048" y="4643"/>
                </a:lnTo>
                <a:lnTo>
                  <a:pt x="3050" y="4622"/>
                </a:lnTo>
                <a:lnTo>
                  <a:pt x="3055" y="4576"/>
                </a:lnTo>
                <a:lnTo>
                  <a:pt x="3016" y="4565"/>
                </a:lnTo>
                <a:lnTo>
                  <a:pt x="2978" y="4553"/>
                </a:lnTo>
                <a:lnTo>
                  <a:pt x="2940" y="4541"/>
                </a:lnTo>
                <a:lnTo>
                  <a:pt x="2902" y="4527"/>
                </a:lnTo>
                <a:lnTo>
                  <a:pt x="2864" y="4513"/>
                </a:lnTo>
                <a:lnTo>
                  <a:pt x="2827" y="4498"/>
                </a:lnTo>
                <a:lnTo>
                  <a:pt x="2790" y="4481"/>
                </a:lnTo>
                <a:lnTo>
                  <a:pt x="2754" y="4465"/>
                </a:lnTo>
                <a:lnTo>
                  <a:pt x="2717" y="4448"/>
                </a:lnTo>
                <a:lnTo>
                  <a:pt x="2682" y="4429"/>
                </a:lnTo>
                <a:lnTo>
                  <a:pt x="2647" y="4410"/>
                </a:lnTo>
                <a:lnTo>
                  <a:pt x="2612" y="4390"/>
                </a:lnTo>
                <a:lnTo>
                  <a:pt x="2577" y="4369"/>
                </a:lnTo>
                <a:lnTo>
                  <a:pt x="2542" y="4349"/>
                </a:lnTo>
                <a:lnTo>
                  <a:pt x="2509" y="4327"/>
                </a:lnTo>
                <a:lnTo>
                  <a:pt x="2476" y="4304"/>
                </a:lnTo>
                <a:lnTo>
                  <a:pt x="2444" y="4280"/>
                </a:lnTo>
                <a:lnTo>
                  <a:pt x="2411" y="4256"/>
                </a:lnTo>
                <a:lnTo>
                  <a:pt x="2379" y="4231"/>
                </a:lnTo>
                <a:lnTo>
                  <a:pt x="2348" y="4206"/>
                </a:lnTo>
                <a:lnTo>
                  <a:pt x="2317" y="4180"/>
                </a:lnTo>
                <a:lnTo>
                  <a:pt x="2287" y="4153"/>
                </a:lnTo>
                <a:lnTo>
                  <a:pt x="2258" y="4126"/>
                </a:lnTo>
                <a:lnTo>
                  <a:pt x="2228" y="4099"/>
                </a:lnTo>
                <a:lnTo>
                  <a:pt x="2200" y="4069"/>
                </a:lnTo>
                <a:lnTo>
                  <a:pt x="2173" y="4041"/>
                </a:lnTo>
                <a:lnTo>
                  <a:pt x="2146" y="4011"/>
                </a:lnTo>
                <a:lnTo>
                  <a:pt x="2119" y="3980"/>
                </a:lnTo>
                <a:lnTo>
                  <a:pt x="2094" y="3950"/>
                </a:lnTo>
                <a:lnTo>
                  <a:pt x="2069" y="3918"/>
                </a:lnTo>
                <a:lnTo>
                  <a:pt x="2044" y="3887"/>
                </a:lnTo>
                <a:lnTo>
                  <a:pt x="2020" y="3854"/>
                </a:lnTo>
                <a:lnTo>
                  <a:pt x="1991" y="3861"/>
                </a:lnTo>
                <a:lnTo>
                  <a:pt x="1963" y="3866"/>
                </a:lnTo>
                <a:lnTo>
                  <a:pt x="1934" y="3871"/>
                </a:lnTo>
                <a:lnTo>
                  <a:pt x="1905" y="3874"/>
                </a:lnTo>
                <a:lnTo>
                  <a:pt x="1876" y="3876"/>
                </a:lnTo>
                <a:lnTo>
                  <a:pt x="1848" y="3877"/>
                </a:lnTo>
                <a:lnTo>
                  <a:pt x="1819" y="3876"/>
                </a:lnTo>
                <a:lnTo>
                  <a:pt x="1789" y="3875"/>
                </a:lnTo>
                <a:lnTo>
                  <a:pt x="1761" y="3873"/>
                </a:lnTo>
                <a:lnTo>
                  <a:pt x="1732" y="3868"/>
                </a:lnTo>
                <a:lnTo>
                  <a:pt x="1703" y="3863"/>
                </a:lnTo>
                <a:lnTo>
                  <a:pt x="1675" y="3858"/>
                </a:lnTo>
                <a:lnTo>
                  <a:pt x="1647" y="3850"/>
                </a:lnTo>
                <a:lnTo>
                  <a:pt x="1619" y="3841"/>
                </a:lnTo>
                <a:lnTo>
                  <a:pt x="1591" y="3831"/>
                </a:lnTo>
                <a:lnTo>
                  <a:pt x="1564" y="3822"/>
                </a:lnTo>
                <a:lnTo>
                  <a:pt x="1548" y="3814"/>
                </a:lnTo>
                <a:lnTo>
                  <a:pt x="1532" y="3805"/>
                </a:lnTo>
                <a:lnTo>
                  <a:pt x="1515" y="3797"/>
                </a:lnTo>
                <a:lnTo>
                  <a:pt x="1500" y="3787"/>
                </a:lnTo>
                <a:lnTo>
                  <a:pt x="1485" y="3777"/>
                </a:lnTo>
                <a:lnTo>
                  <a:pt x="1470" y="3766"/>
                </a:lnTo>
                <a:lnTo>
                  <a:pt x="1456" y="3754"/>
                </a:lnTo>
                <a:lnTo>
                  <a:pt x="1441" y="3742"/>
                </a:lnTo>
                <a:lnTo>
                  <a:pt x="1429" y="3729"/>
                </a:lnTo>
                <a:lnTo>
                  <a:pt x="1416" y="3716"/>
                </a:lnTo>
                <a:lnTo>
                  <a:pt x="1406" y="3702"/>
                </a:lnTo>
                <a:lnTo>
                  <a:pt x="1396" y="3687"/>
                </a:lnTo>
                <a:lnTo>
                  <a:pt x="1386" y="3672"/>
                </a:lnTo>
                <a:lnTo>
                  <a:pt x="1378" y="3655"/>
                </a:lnTo>
                <a:lnTo>
                  <a:pt x="1372" y="3638"/>
                </a:lnTo>
                <a:lnTo>
                  <a:pt x="1366" y="3619"/>
                </a:lnTo>
                <a:lnTo>
                  <a:pt x="1362" y="3599"/>
                </a:lnTo>
                <a:lnTo>
                  <a:pt x="1359" y="3577"/>
                </a:lnTo>
                <a:lnTo>
                  <a:pt x="1359" y="3556"/>
                </a:lnTo>
                <a:lnTo>
                  <a:pt x="1360" y="3536"/>
                </a:lnTo>
                <a:lnTo>
                  <a:pt x="1363" y="3514"/>
                </a:lnTo>
                <a:lnTo>
                  <a:pt x="1367" y="3493"/>
                </a:lnTo>
                <a:lnTo>
                  <a:pt x="1374" y="3474"/>
                </a:lnTo>
                <a:lnTo>
                  <a:pt x="1382" y="3454"/>
                </a:lnTo>
                <a:lnTo>
                  <a:pt x="1390" y="3435"/>
                </a:lnTo>
                <a:lnTo>
                  <a:pt x="1401" y="3416"/>
                </a:lnTo>
                <a:lnTo>
                  <a:pt x="1412" y="3398"/>
                </a:lnTo>
                <a:lnTo>
                  <a:pt x="1425" y="3380"/>
                </a:lnTo>
                <a:lnTo>
                  <a:pt x="1439" y="3364"/>
                </a:lnTo>
                <a:lnTo>
                  <a:pt x="1454" y="3349"/>
                </a:lnTo>
                <a:lnTo>
                  <a:pt x="1470" y="3335"/>
                </a:lnTo>
                <a:lnTo>
                  <a:pt x="1486" y="3322"/>
                </a:lnTo>
                <a:lnTo>
                  <a:pt x="1497" y="3313"/>
                </a:lnTo>
                <a:lnTo>
                  <a:pt x="1507" y="3305"/>
                </a:lnTo>
                <a:lnTo>
                  <a:pt x="1529" y="3292"/>
                </a:lnTo>
                <a:lnTo>
                  <a:pt x="1552" y="3279"/>
                </a:lnTo>
                <a:lnTo>
                  <a:pt x="1576" y="3268"/>
                </a:lnTo>
                <a:lnTo>
                  <a:pt x="1600" y="3259"/>
                </a:lnTo>
                <a:lnTo>
                  <a:pt x="1624" y="3249"/>
                </a:lnTo>
                <a:lnTo>
                  <a:pt x="1673" y="3230"/>
                </a:lnTo>
                <a:lnTo>
                  <a:pt x="1679" y="3224"/>
                </a:lnTo>
                <a:lnTo>
                  <a:pt x="1685" y="3218"/>
                </a:lnTo>
                <a:lnTo>
                  <a:pt x="1689" y="3211"/>
                </a:lnTo>
                <a:lnTo>
                  <a:pt x="1691" y="3204"/>
                </a:lnTo>
                <a:lnTo>
                  <a:pt x="1692" y="3197"/>
                </a:lnTo>
                <a:lnTo>
                  <a:pt x="1691" y="3189"/>
                </a:lnTo>
                <a:lnTo>
                  <a:pt x="1690" y="3181"/>
                </a:lnTo>
                <a:lnTo>
                  <a:pt x="1688" y="3174"/>
                </a:lnTo>
                <a:lnTo>
                  <a:pt x="1682" y="3159"/>
                </a:lnTo>
                <a:lnTo>
                  <a:pt x="1673" y="3143"/>
                </a:lnTo>
                <a:lnTo>
                  <a:pt x="1663" y="3129"/>
                </a:lnTo>
                <a:lnTo>
                  <a:pt x="1654" y="3117"/>
                </a:lnTo>
                <a:lnTo>
                  <a:pt x="1640" y="3101"/>
                </a:lnTo>
                <a:lnTo>
                  <a:pt x="1625" y="3085"/>
                </a:lnTo>
                <a:lnTo>
                  <a:pt x="1596" y="3055"/>
                </a:lnTo>
                <a:lnTo>
                  <a:pt x="1564" y="3026"/>
                </a:lnTo>
                <a:lnTo>
                  <a:pt x="1532" y="3000"/>
                </a:lnTo>
                <a:lnTo>
                  <a:pt x="1497" y="2975"/>
                </a:lnTo>
                <a:lnTo>
                  <a:pt x="1462" y="2951"/>
                </a:lnTo>
                <a:lnTo>
                  <a:pt x="1426" y="2928"/>
                </a:lnTo>
                <a:lnTo>
                  <a:pt x="1389" y="2908"/>
                </a:lnTo>
                <a:lnTo>
                  <a:pt x="1352" y="2887"/>
                </a:lnTo>
                <a:lnTo>
                  <a:pt x="1314" y="2867"/>
                </a:lnTo>
                <a:lnTo>
                  <a:pt x="1237" y="2829"/>
                </a:lnTo>
                <a:lnTo>
                  <a:pt x="1160" y="2793"/>
                </a:lnTo>
                <a:lnTo>
                  <a:pt x="1084" y="2756"/>
                </a:lnTo>
                <a:lnTo>
                  <a:pt x="1029" y="2727"/>
                </a:lnTo>
                <a:lnTo>
                  <a:pt x="977" y="2697"/>
                </a:lnTo>
                <a:lnTo>
                  <a:pt x="925" y="2664"/>
                </a:lnTo>
                <a:lnTo>
                  <a:pt x="874" y="2630"/>
                </a:lnTo>
                <a:lnTo>
                  <a:pt x="823" y="2596"/>
                </a:lnTo>
                <a:lnTo>
                  <a:pt x="774" y="2560"/>
                </a:lnTo>
                <a:lnTo>
                  <a:pt x="725" y="2522"/>
                </a:lnTo>
                <a:lnTo>
                  <a:pt x="678" y="2484"/>
                </a:lnTo>
                <a:lnTo>
                  <a:pt x="632" y="2443"/>
                </a:lnTo>
                <a:lnTo>
                  <a:pt x="586" y="2402"/>
                </a:lnTo>
                <a:lnTo>
                  <a:pt x="541" y="2360"/>
                </a:lnTo>
                <a:lnTo>
                  <a:pt x="498" y="2317"/>
                </a:lnTo>
                <a:lnTo>
                  <a:pt x="456" y="2273"/>
                </a:lnTo>
                <a:lnTo>
                  <a:pt x="414" y="2227"/>
                </a:lnTo>
                <a:lnTo>
                  <a:pt x="374" y="2181"/>
                </a:lnTo>
                <a:lnTo>
                  <a:pt x="335" y="2135"/>
                </a:lnTo>
                <a:lnTo>
                  <a:pt x="301" y="2090"/>
                </a:lnTo>
                <a:lnTo>
                  <a:pt x="267" y="2046"/>
                </a:lnTo>
                <a:lnTo>
                  <a:pt x="236" y="1999"/>
                </a:lnTo>
                <a:lnTo>
                  <a:pt x="206" y="1952"/>
                </a:lnTo>
                <a:lnTo>
                  <a:pt x="176" y="1903"/>
                </a:lnTo>
                <a:lnTo>
                  <a:pt x="148" y="1854"/>
                </a:lnTo>
                <a:lnTo>
                  <a:pt x="123" y="1804"/>
                </a:lnTo>
                <a:lnTo>
                  <a:pt x="99" y="1753"/>
                </a:lnTo>
                <a:lnTo>
                  <a:pt x="77" y="1701"/>
                </a:lnTo>
                <a:lnTo>
                  <a:pt x="58" y="1649"/>
                </a:lnTo>
                <a:lnTo>
                  <a:pt x="49" y="1623"/>
                </a:lnTo>
                <a:lnTo>
                  <a:pt x="41" y="1596"/>
                </a:lnTo>
                <a:lnTo>
                  <a:pt x="34" y="1568"/>
                </a:lnTo>
                <a:lnTo>
                  <a:pt x="27" y="1541"/>
                </a:lnTo>
                <a:lnTo>
                  <a:pt x="21" y="1514"/>
                </a:lnTo>
                <a:lnTo>
                  <a:pt x="16" y="1487"/>
                </a:lnTo>
                <a:lnTo>
                  <a:pt x="11" y="1459"/>
                </a:lnTo>
                <a:lnTo>
                  <a:pt x="8" y="1431"/>
                </a:lnTo>
                <a:lnTo>
                  <a:pt x="4" y="1403"/>
                </a:lnTo>
                <a:lnTo>
                  <a:pt x="2" y="1375"/>
                </a:lnTo>
                <a:lnTo>
                  <a:pt x="1" y="1347"/>
                </a:lnTo>
                <a:lnTo>
                  <a:pt x="0" y="1318"/>
                </a:lnTo>
                <a:lnTo>
                  <a:pt x="1" y="1286"/>
                </a:lnTo>
                <a:lnTo>
                  <a:pt x="4" y="1252"/>
                </a:lnTo>
                <a:lnTo>
                  <a:pt x="8" y="1217"/>
                </a:lnTo>
                <a:lnTo>
                  <a:pt x="12" y="1184"/>
                </a:lnTo>
                <a:lnTo>
                  <a:pt x="19" y="1150"/>
                </a:lnTo>
                <a:lnTo>
                  <a:pt x="26" y="1116"/>
                </a:lnTo>
                <a:lnTo>
                  <a:pt x="35" y="1084"/>
                </a:lnTo>
                <a:lnTo>
                  <a:pt x="47" y="1051"/>
                </a:lnTo>
                <a:lnTo>
                  <a:pt x="60" y="1021"/>
                </a:lnTo>
                <a:lnTo>
                  <a:pt x="75" y="990"/>
                </a:lnTo>
                <a:lnTo>
                  <a:pt x="83" y="976"/>
                </a:lnTo>
                <a:lnTo>
                  <a:pt x="92" y="962"/>
                </a:lnTo>
                <a:lnTo>
                  <a:pt x="101" y="948"/>
                </a:lnTo>
                <a:lnTo>
                  <a:pt x="112" y="935"/>
                </a:lnTo>
                <a:lnTo>
                  <a:pt x="123" y="923"/>
                </a:lnTo>
                <a:lnTo>
                  <a:pt x="134" y="910"/>
                </a:lnTo>
                <a:lnTo>
                  <a:pt x="146" y="899"/>
                </a:lnTo>
                <a:lnTo>
                  <a:pt x="159" y="887"/>
                </a:lnTo>
                <a:lnTo>
                  <a:pt x="172" y="877"/>
                </a:lnTo>
                <a:lnTo>
                  <a:pt x="186" y="867"/>
                </a:lnTo>
                <a:lnTo>
                  <a:pt x="201" y="858"/>
                </a:lnTo>
                <a:lnTo>
                  <a:pt x="217" y="849"/>
                </a:lnTo>
                <a:lnTo>
                  <a:pt x="215" y="829"/>
                </a:lnTo>
                <a:lnTo>
                  <a:pt x="214" y="811"/>
                </a:lnTo>
                <a:lnTo>
                  <a:pt x="215" y="791"/>
                </a:lnTo>
                <a:lnTo>
                  <a:pt x="217" y="772"/>
                </a:lnTo>
                <a:lnTo>
                  <a:pt x="221" y="753"/>
                </a:lnTo>
                <a:lnTo>
                  <a:pt x="225" y="735"/>
                </a:lnTo>
                <a:lnTo>
                  <a:pt x="231" y="716"/>
                </a:lnTo>
                <a:lnTo>
                  <a:pt x="237" y="698"/>
                </a:lnTo>
                <a:lnTo>
                  <a:pt x="245" y="680"/>
                </a:lnTo>
                <a:lnTo>
                  <a:pt x="253" y="663"/>
                </a:lnTo>
                <a:lnTo>
                  <a:pt x="263" y="647"/>
                </a:lnTo>
                <a:lnTo>
                  <a:pt x="274" y="631"/>
                </a:lnTo>
                <a:lnTo>
                  <a:pt x="286" y="616"/>
                </a:lnTo>
                <a:lnTo>
                  <a:pt x="299" y="601"/>
                </a:lnTo>
                <a:lnTo>
                  <a:pt x="312" y="588"/>
                </a:lnTo>
                <a:lnTo>
                  <a:pt x="327" y="575"/>
                </a:lnTo>
                <a:lnTo>
                  <a:pt x="353" y="554"/>
                </a:lnTo>
                <a:lnTo>
                  <a:pt x="381" y="536"/>
                </a:lnTo>
                <a:lnTo>
                  <a:pt x="409" y="519"/>
                </a:lnTo>
                <a:lnTo>
                  <a:pt x="438" y="505"/>
                </a:lnTo>
                <a:lnTo>
                  <a:pt x="469" y="493"/>
                </a:lnTo>
                <a:lnTo>
                  <a:pt x="500" y="484"/>
                </a:lnTo>
                <a:lnTo>
                  <a:pt x="532" y="475"/>
                </a:lnTo>
                <a:lnTo>
                  <a:pt x="564" y="468"/>
                </a:lnTo>
                <a:lnTo>
                  <a:pt x="597" y="464"/>
                </a:lnTo>
                <a:lnTo>
                  <a:pt x="629" y="461"/>
                </a:lnTo>
                <a:lnTo>
                  <a:pt x="663" y="460"/>
                </a:lnTo>
                <a:lnTo>
                  <a:pt x="696" y="460"/>
                </a:lnTo>
                <a:lnTo>
                  <a:pt x="729" y="462"/>
                </a:lnTo>
                <a:lnTo>
                  <a:pt x="762" y="466"/>
                </a:lnTo>
                <a:lnTo>
                  <a:pt x="795" y="471"/>
                </a:lnTo>
                <a:lnTo>
                  <a:pt x="826" y="477"/>
                </a:lnTo>
                <a:lnTo>
                  <a:pt x="853" y="485"/>
                </a:lnTo>
                <a:lnTo>
                  <a:pt x="879" y="493"/>
                </a:lnTo>
                <a:lnTo>
                  <a:pt x="904" y="504"/>
                </a:lnTo>
                <a:lnTo>
                  <a:pt x="931" y="516"/>
                </a:lnTo>
                <a:lnTo>
                  <a:pt x="954" y="529"/>
                </a:lnTo>
                <a:lnTo>
                  <a:pt x="978" y="544"/>
                </a:lnTo>
                <a:lnTo>
                  <a:pt x="1000" y="561"/>
                </a:lnTo>
                <a:lnTo>
                  <a:pt x="1022" y="578"/>
                </a:lnTo>
                <a:lnTo>
                  <a:pt x="1041" y="598"/>
                </a:lnTo>
                <a:lnTo>
                  <a:pt x="1060" y="617"/>
                </a:lnTo>
                <a:lnTo>
                  <a:pt x="1077" y="639"/>
                </a:lnTo>
                <a:lnTo>
                  <a:pt x="1091" y="662"/>
                </a:lnTo>
                <a:lnTo>
                  <a:pt x="1104" y="687"/>
                </a:lnTo>
                <a:lnTo>
                  <a:pt x="1116" y="712"/>
                </a:lnTo>
                <a:lnTo>
                  <a:pt x="1125" y="738"/>
                </a:lnTo>
                <a:lnTo>
                  <a:pt x="1128" y="752"/>
                </a:lnTo>
                <a:lnTo>
                  <a:pt x="1131" y="766"/>
                </a:lnTo>
                <a:lnTo>
                  <a:pt x="1172" y="779"/>
                </a:lnTo>
                <a:lnTo>
                  <a:pt x="1211" y="793"/>
                </a:lnTo>
                <a:lnTo>
                  <a:pt x="1251" y="809"/>
                </a:lnTo>
                <a:lnTo>
                  <a:pt x="1290" y="825"/>
                </a:lnTo>
                <a:lnTo>
                  <a:pt x="1369" y="858"/>
                </a:lnTo>
                <a:lnTo>
                  <a:pt x="1446" y="892"/>
                </a:lnTo>
                <a:lnTo>
                  <a:pt x="1436" y="822"/>
                </a:lnTo>
                <a:lnTo>
                  <a:pt x="1427" y="750"/>
                </a:lnTo>
                <a:lnTo>
                  <a:pt x="1410" y="606"/>
                </a:lnTo>
                <a:lnTo>
                  <a:pt x="1388" y="608"/>
                </a:lnTo>
                <a:lnTo>
                  <a:pt x="1366" y="608"/>
                </a:lnTo>
                <a:lnTo>
                  <a:pt x="1345" y="605"/>
                </a:lnTo>
                <a:lnTo>
                  <a:pt x="1323" y="603"/>
                </a:lnTo>
                <a:lnTo>
                  <a:pt x="1301" y="599"/>
                </a:lnTo>
                <a:lnTo>
                  <a:pt x="1279" y="593"/>
                </a:lnTo>
                <a:lnTo>
                  <a:pt x="1259" y="586"/>
                </a:lnTo>
                <a:lnTo>
                  <a:pt x="1239" y="578"/>
                </a:lnTo>
                <a:lnTo>
                  <a:pt x="1220" y="568"/>
                </a:lnTo>
                <a:lnTo>
                  <a:pt x="1200" y="558"/>
                </a:lnTo>
                <a:lnTo>
                  <a:pt x="1183" y="546"/>
                </a:lnTo>
                <a:lnTo>
                  <a:pt x="1165" y="531"/>
                </a:lnTo>
                <a:lnTo>
                  <a:pt x="1149" y="517"/>
                </a:lnTo>
                <a:lnTo>
                  <a:pt x="1135" y="501"/>
                </a:lnTo>
                <a:lnTo>
                  <a:pt x="1121" y="484"/>
                </a:lnTo>
                <a:lnTo>
                  <a:pt x="1109" y="465"/>
                </a:lnTo>
                <a:lnTo>
                  <a:pt x="1102" y="453"/>
                </a:lnTo>
                <a:lnTo>
                  <a:pt x="1096" y="442"/>
                </a:lnTo>
                <a:lnTo>
                  <a:pt x="1084" y="418"/>
                </a:lnTo>
                <a:lnTo>
                  <a:pt x="1075" y="393"/>
                </a:lnTo>
                <a:lnTo>
                  <a:pt x="1069" y="367"/>
                </a:lnTo>
                <a:lnTo>
                  <a:pt x="1064" y="341"/>
                </a:lnTo>
                <a:lnTo>
                  <a:pt x="1062" y="315"/>
                </a:lnTo>
                <a:lnTo>
                  <a:pt x="1063" y="289"/>
                </a:lnTo>
                <a:lnTo>
                  <a:pt x="1065" y="263"/>
                </a:lnTo>
                <a:lnTo>
                  <a:pt x="1070" y="237"/>
                </a:lnTo>
                <a:lnTo>
                  <a:pt x="1076" y="211"/>
                </a:lnTo>
                <a:lnTo>
                  <a:pt x="1086" y="186"/>
                </a:lnTo>
                <a:lnTo>
                  <a:pt x="1097" y="162"/>
                </a:lnTo>
                <a:lnTo>
                  <a:pt x="1110" y="139"/>
                </a:lnTo>
                <a:lnTo>
                  <a:pt x="1125" y="118"/>
                </a:lnTo>
                <a:lnTo>
                  <a:pt x="1134" y="108"/>
                </a:lnTo>
                <a:lnTo>
                  <a:pt x="1142" y="98"/>
                </a:lnTo>
                <a:lnTo>
                  <a:pt x="1152" y="89"/>
                </a:lnTo>
                <a:lnTo>
                  <a:pt x="1162" y="79"/>
                </a:lnTo>
                <a:close/>
                <a:moveTo>
                  <a:pt x="925" y="1586"/>
                </a:moveTo>
                <a:lnTo>
                  <a:pt x="925" y="1586"/>
                </a:lnTo>
                <a:lnTo>
                  <a:pt x="917" y="1609"/>
                </a:lnTo>
                <a:lnTo>
                  <a:pt x="912" y="1631"/>
                </a:lnTo>
                <a:lnTo>
                  <a:pt x="910" y="1654"/>
                </a:lnTo>
                <a:lnTo>
                  <a:pt x="909" y="1677"/>
                </a:lnTo>
                <a:lnTo>
                  <a:pt x="910" y="1700"/>
                </a:lnTo>
                <a:lnTo>
                  <a:pt x="913" y="1723"/>
                </a:lnTo>
                <a:lnTo>
                  <a:pt x="917" y="1746"/>
                </a:lnTo>
                <a:lnTo>
                  <a:pt x="924" y="1768"/>
                </a:lnTo>
                <a:lnTo>
                  <a:pt x="932" y="1790"/>
                </a:lnTo>
                <a:lnTo>
                  <a:pt x="940" y="1813"/>
                </a:lnTo>
                <a:lnTo>
                  <a:pt x="950" y="1834"/>
                </a:lnTo>
                <a:lnTo>
                  <a:pt x="961" y="1855"/>
                </a:lnTo>
                <a:lnTo>
                  <a:pt x="972" y="1876"/>
                </a:lnTo>
                <a:lnTo>
                  <a:pt x="984" y="1897"/>
                </a:lnTo>
                <a:lnTo>
                  <a:pt x="1009" y="1935"/>
                </a:lnTo>
                <a:lnTo>
                  <a:pt x="1039" y="1976"/>
                </a:lnTo>
                <a:lnTo>
                  <a:pt x="1071" y="2015"/>
                </a:lnTo>
                <a:lnTo>
                  <a:pt x="1104" y="2053"/>
                </a:lnTo>
                <a:lnTo>
                  <a:pt x="1139" y="2090"/>
                </a:lnTo>
                <a:lnTo>
                  <a:pt x="1176" y="2125"/>
                </a:lnTo>
                <a:lnTo>
                  <a:pt x="1213" y="2160"/>
                </a:lnTo>
                <a:lnTo>
                  <a:pt x="1252" y="2192"/>
                </a:lnTo>
                <a:lnTo>
                  <a:pt x="1291" y="2224"/>
                </a:lnTo>
                <a:lnTo>
                  <a:pt x="1332" y="2254"/>
                </a:lnTo>
                <a:lnTo>
                  <a:pt x="1373" y="2285"/>
                </a:lnTo>
                <a:lnTo>
                  <a:pt x="1415" y="2313"/>
                </a:lnTo>
                <a:lnTo>
                  <a:pt x="1458" y="2341"/>
                </a:lnTo>
                <a:lnTo>
                  <a:pt x="1501" y="2367"/>
                </a:lnTo>
                <a:lnTo>
                  <a:pt x="1545" y="2393"/>
                </a:lnTo>
                <a:lnTo>
                  <a:pt x="1589" y="2419"/>
                </a:lnTo>
                <a:lnTo>
                  <a:pt x="1634" y="2443"/>
                </a:lnTo>
                <a:lnTo>
                  <a:pt x="1540" y="1683"/>
                </a:lnTo>
                <a:lnTo>
                  <a:pt x="1517" y="1669"/>
                </a:lnTo>
                <a:lnTo>
                  <a:pt x="1496" y="1656"/>
                </a:lnTo>
                <a:lnTo>
                  <a:pt x="1474" y="1642"/>
                </a:lnTo>
                <a:lnTo>
                  <a:pt x="1452" y="1628"/>
                </a:lnTo>
                <a:lnTo>
                  <a:pt x="1411" y="1598"/>
                </a:lnTo>
                <a:lnTo>
                  <a:pt x="1370" y="1566"/>
                </a:lnTo>
                <a:lnTo>
                  <a:pt x="1328" y="1536"/>
                </a:lnTo>
                <a:lnTo>
                  <a:pt x="1287" y="1505"/>
                </a:lnTo>
                <a:lnTo>
                  <a:pt x="1265" y="1491"/>
                </a:lnTo>
                <a:lnTo>
                  <a:pt x="1244" y="1477"/>
                </a:lnTo>
                <a:lnTo>
                  <a:pt x="1221" y="1465"/>
                </a:lnTo>
                <a:lnTo>
                  <a:pt x="1198" y="1453"/>
                </a:lnTo>
                <a:lnTo>
                  <a:pt x="1188" y="1448"/>
                </a:lnTo>
                <a:lnTo>
                  <a:pt x="1177" y="1444"/>
                </a:lnTo>
                <a:lnTo>
                  <a:pt x="1167" y="1441"/>
                </a:lnTo>
                <a:lnTo>
                  <a:pt x="1157" y="1439"/>
                </a:lnTo>
                <a:lnTo>
                  <a:pt x="1147" y="1437"/>
                </a:lnTo>
                <a:lnTo>
                  <a:pt x="1136" y="1436"/>
                </a:lnTo>
                <a:lnTo>
                  <a:pt x="1126" y="1436"/>
                </a:lnTo>
                <a:lnTo>
                  <a:pt x="1115" y="1436"/>
                </a:lnTo>
                <a:lnTo>
                  <a:pt x="1096" y="1439"/>
                </a:lnTo>
                <a:lnTo>
                  <a:pt x="1075" y="1444"/>
                </a:lnTo>
                <a:lnTo>
                  <a:pt x="1056" y="1452"/>
                </a:lnTo>
                <a:lnTo>
                  <a:pt x="1037" y="1462"/>
                </a:lnTo>
                <a:lnTo>
                  <a:pt x="1019" y="1473"/>
                </a:lnTo>
                <a:lnTo>
                  <a:pt x="1002" y="1486"/>
                </a:lnTo>
                <a:lnTo>
                  <a:pt x="986" y="1500"/>
                </a:lnTo>
                <a:lnTo>
                  <a:pt x="971" y="1515"/>
                </a:lnTo>
                <a:lnTo>
                  <a:pt x="957" y="1533"/>
                </a:lnTo>
                <a:lnTo>
                  <a:pt x="945" y="1550"/>
                </a:lnTo>
                <a:lnTo>
                  <a:pt x="934" y="1567"/>
                </a:lnTo>
                <a:lnTo>
                  <a:pt x="925" y="1586"/>
                </a:lnTo>
                <a:close/>
                <a:moveTo>
                  <a:pt x="6110" y="1456"/>
                </a:moveTo>
                <a:lnTo>
                  <a:pt x="6110" y="1456"/>
                </a:lnTo>
                <a:lnTo>
                  <a:pt x="6088" y="1468"/>
                </a:lnTo>
                <a:lnTo>
                  <a:pt x="6065" y="1481"/>
                </a:lnTo>
                <a:lnTo>
                  <a:pt x="6045" y="1494"/>
                </a:lnTo>
                <a:lnTo>
                  <a:pt x="6023" y="1509"/>
                </a:lnTo>
                <a:lnTo>
                  <a:pt x="5983" y="1538"/>
                </a:lnTo>
                <a:lnTo>
                  <a:pt x="5941" y="1568"/>
                </a:lnTo>
                <a:lnTo>
                  <a:pt x="5901" y="1599"/>
                </a:lnTo>
                <a:lnTo>
                  <a:pt x="5861" y="1629"/>
                </a:lnTo>
                <a:lnTo>
                  <a:pt x="5840" y="1643"/>
                </a:lnTo>
                <a:lnTo>
                  <a:pt x="5818" y="1658"/>
                </a:lnTo>
                <a:lnTo>
                  <a:pt x="5797" y="1671"/>
                </a:lnTo>
                <a:lnTo>
                  <a:pt x="5775" y="1683"/>
                </a:lnTo>
                <a:lnTo>
                  <a:pt x="5751" y="1873"/>
                </a:lnTo>
                <a:lnTo>
                  <a:pt x="5727" y="2063"/>
                </a:lnTo>
                <a:lnTo>
                  <a:pt x="5683" y="2443"/>
                </a:lnTo>
                <a:lnTo>
                  <a:pt x="5743" y="2410"/>
                </a:lnTo>
                <a:lnTo>
                  <a:pt x="5804" y="2374"/>
                </a:lnTo>
                <a:lnTo>
                  <a:pt x="5863" y="2337"/>
                </a:lnTo>
                <a:lnTo>
                  <a:pt x="5922" y="2298"/>
                </a:lnTo>
                <a:lnTo>
                  <a:pt x="5979" y="2258"/>
                </a:lnTo>
                <a:lnTo>
                  <a:pt x="6008" y="2236"/>
                </a:lnTo>
                <a:lnTo>
                  <a:pt x="6035" y="2214"/>
                </a:lnTo>
                <a:lnTo>
                  <a:pt x="6063" y="2192"/>
                </a:lnTo>
                <a:lnTo>
                  <a:pt x="6089" y="2169"/>
                </a:lnTo>
                <a:lnTo>
                  <a:pt x="6116" y="2147"/>
                </a:lnTo>
                <a:lnTo>
                  <a:pt x="6141" y="2123"/>
                </a:lnTo>
                <a:lnTo>
                  <a:pt x="6186" y="2078"/>
                </a:lnTo>
                <a:lnTo>
                  <a:pt x="6208" y="2055"/>
                </a:lnTo>
                <a:lnTo>
                  <a:pt x="6229" y="2033"/>
                </a:lnTo>
                <a:lnTo>
                  <a:pt x="6250" y="2009"/>
                </a:lnTo>
                <a:lnTo>
                  <a:pt x="6271" y="1984"/>
                </a:lnTo>
                <a:lnTo>
                  <a:pt x="6289" y="1959"/>
                </a:lnTo>
                <a:lnTo>
                  <a:pt x="6308" y="1933"/>
                </a:lnTo>
                <a:lnTo>
                  <a:pt x="6325" y="1906"/>
                </a:lnTo>
                <a:lnTo>
                  <a:pt x="6341" y="1879"/>
                </a:lnTo>
                <a:lnTo>
                  <a:pt x="6355" y="1851"/>
                </a:lnTo>
                <a:lnTo>
                  <a:pt x="6368" y="1823"/>
                </a:lnTo>
                <a:lnTo>
                  <a:pt x="6380" y="1793"/>
                </a:lnTo>
                <a:lnTo>
                  <a:pt x="6390" y="1764"/>
                </a:lnTo>
                <a:lnTo>
                  <a:pt x="6398" y="1734"/>
                </a:lnTo>
                <a:lnTo>
                  <a:pt x="6404" y="1702"/>
                </a:lnTo>
                <a:lnTo>
                  <a:pt x="6406" y="1688"/>
                </a:lnTo>
                <a:lnTo>
                  <a:pt x="6406" y="1674"/>
                </a:lnTo>
                <a:lnTo>
                  <a:pt x="6406" y="1659"/>
                </a:lnTo>
                <a:lnTo>
                  <a:pt x="6405" y="1644"/>
                </a:lnTo>
                <a:lnTo>
                  <a:pt x="6403" y="1630"/>
                </a:lnTo>
                <a:lnTo>
                  <a:pt x="6400" y="1616"/>
                </a:lnTo>
                <a:lnTo>
                  <a:pt x="6396" y="1602"/>
                </a:lnTo>
                <a:lnTo>
                  <a:pt x="6390" y="1589"/>
                </a:lnTo>
                <a:lnTo>
                  <a:pt x="6385" y="1575"/>
                </a:lnTo>
                <a:lnTo>
                  <a:pt x="6378" y="1562"/>
                </a:lnTo>
                <a:lnTo>
                  <a:pt x="6371" y="1550"/>
                </a:lnTo>
                <a:lnTo>
                  <a:pt x="6362" y="1537"/>
                </a:lnTo>
                <a:lnTo>
                  <a:pt x="6353" y="1525"/>
                </a:lnTo>
                <a:lnTo>
                  <a:pt x="6343" y="1514"/>
                </a:lnTo>
                <a:lnTo>
                  <a:pt x="6334" y="1503"/>
                </a:lnTo>
                <a:lnTo>
                  <a:pt x="6323" y="1493"/>
                </a:lnTo>
                <a:lnTo>
                  <a:pt x="6312" y="1484"/>
                </a:lnTo>
                <a:lnTo>
                  <a:pt x="6300" y="1475"/>
                </a:lnTo>
                <a:lnTo>
                  <a:pt x="6288" y="1467"/>
                </a:lnTo>
                <a:lnTo>
                  <a:pt x="6276" y="1460"/>
                </a:lnTo>
                <a:lnTo>
                  <a:pt x="6263" y="1453"/>
                </a:lnTo>
                <a:lnTo>
                  <a:pt x="6250" y="1449"/>
                </a:lnTo>
                <a:lnTo>
                  <a:pt x="6236" y="1444"/>
                </a:lnTo>
                <a:lnTo>
                  <a:pt x="6223" y="1440"/>
                </a:lnTo>
                <a:lnTo>
                  <a:pt x="6209" y="1438"/>
                </a:lnTo>
                <a:lnTo>
                  <a:pt x="6195" y="1437"/>
                </a:lnTo>
                <a:lnTo>
                  <a:pt x="6180" y="1437"/>
                </a:lnTo>
                <a:lnTo>
                  <a:pt x="6166" y="1438"/>
                </a:lnTo>
                <a:lnTo>
                  <a:pt x="6152" y="1441"/>
                </a:lnTo>
                <a:lnTo>
                  <a:pt x="6138" y="1444"/>
                </a:lnTo>
                <a:lnTo>
                  <a:pt x="6124" y="1450"/>
                </a:lnTo>
                <a:lnTo>
                  <a:pt x="6110" y="1456"/>
                </a:lnTo>
                <a:close/>
              </a:path>
            </a:pathLst>
          </a:custGeom>
          <a:noFill/>
          <a:ln w="25400">
            <a:solidFill>
              <a:srgbClr val="152931"/>
            </a:solidFill>
          </a:ln>
        </p:spPr>
        <p:txBody>
          <a:bodyPr bIns="90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15293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 flipH="1">
            <a:off x="9304020" y="4600579"/>
            <a:ext cx="1835785" cy="13630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 fontAlgn="auto">
              <a:lnSpc>
                <a:spcPct val="120000"/>
              </a:lnSpc>
            </a:pPr>
            <a:r>
              <a:rPr lang="zh-CN" altLang="en-US" sz="1400" dirty="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</a:t>
            </a:r>
            <a:r>
              <a:rPr lang="zh-CN" altLang="en-US" sz="140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</a:t>
            </a:r>
            <a:endParaRPr lang="zh-CN" altLang="en-US" sz="1400" dirty="0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flipH="1">
            <a:off x="9331325" y="4188461"/>
            <a:ext cx="1809115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单击键入标题 </a:t>
            </a:r>
          </a:p>
        </p:txBody>
      </p:sp>
      <p:sp>
        <p:nvSpPr>
          <p:cNvPr id="22" name="矩形 21"/>
          <p:cNvSpPr/>
          <p:nvPr/>
        </p:nvSpPr>
        <p:spPr>
          <a:xfrm>
            <a:off x="9411970" y="3941445"/>
            <a:ext cx="1619885" cy="36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5293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9224645" y="1475740"/>
            <a:ext cx="1995170" cy="7061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>
                <a:solidFill>
                  <a:srgbClr val="15293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2,112</a:t>
            </a:r>
          </a:p>
        </p:txBody>
      </p:sp>
      <p:pic>
        <p:nvPicPr>
          <p:cNvPr id="24" name="图片 13" descr="placingpictureplaceholder">
            <a:extLst>
              <a:ext uri="{FF2B5EF4-FFF2-40B4-BE49-F238E27FC236}">
                <a16:creationId xmlns:a16="http://schemas.microsoft.com/office/drawing/2014/main" id="{EDFE3FA7-E06D-43D4-8F45-42F3C302325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564611" y="1740523"/>
            <a:ext cx="2643092" cy="200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48">
            <a:extLst>
              <a:ext uri="{FF2B5EF4-FFF2-40B4-BE49-F238E27FC236}">
                <a16:creationId xmlns:a16="http://schemas.microsoft.com/office/drawing/2014/main" id="{759D4C56-1E52-4A40-A8FD-79ED8D4DB51F}"/>
              </a:ext>
            </a:extLst>
          </p:cNvPr>
          <p:cNvSpPr txBox="1"/>
          <p:nvPr/>
        </p:nvSpPr>
        <p:spPr>
          <a:xfrm>
            <a:off x="4566271" y="4395247"/>
            <a:ext cx="2816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科研竞赛</a:t>
            </a:r>
          </a:p>
        </p:txBody>
      </p:sp>
      <p:sp>
        <p:nvSpPr>
          <p:cNvPr id="24" name="Freeform: Shape 25">
            <a:extLst>
              <a:ext uri="{FF2B5EF4-FFF2-40B4-BE49-F238E27FC236}">
                <a16:creationId xmlns:a16="http://schemas.microsoft.com/office/drawing/2014/main" id="{7B5629FD-77F7-4BA8-89FE-5D5A4B6250E2}"/>
              </a:ext>
            </a:extLst>
          </p:cNvPr>
          <p:cNvSpPr/>
          <p:nvPr/>
        </p:nvSpPr>
        <p:spPr>
          <a:xfrm>
            <a:off x="4922039" y="1946975"/>
            <a:ext cx="2105265" cy="234739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8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C56CC47-77FA-44F3-865C-38E2E7CC4D13}"/>
              </a:ext>
            </a:extLst>
          </p:cNvPr>
          <p:cNvSpPr/>
          <p:nvPr/>
        </p:nvSpPr>
        <p:spPr>
          <a:xfrm>
            <a:off x="5212848" y="2272392"/>
            <a:ext cx="1521563" cy="1696559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>
              <a:alpha val="19000"/>
            </a:schemeClr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17150762-CD1E-4FF7-9F09-1CC13FA1A224}"/>
              </a:ext>
            </a:extLst>
          </p:cNvPr>
          <p:cNvSpPr/>
          <p:nvPr/>
        </p:nvSpPr>
        <p:spPr>
          <a:xfrm>
            <a:off x="5460573" y="2548608"/>
            <a:ext cx="1026113" cy="1144127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2AB8BF6B-A083-4124-8F43-17C301D94721}"/>
              </a:ext>
            </a:extLst>
          </p:cNvPr>
          <p:cNvSpPr txBox="1"/>
          <p:nvPr/>
        </p:nvSpPr>
        <p:spPr>
          <a:xfrm>
            <a:off x="5535957" y="2871402"/>
            <a:ext cx="875346" cy="477636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35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 animBg="1"/>
      <p:bldP spid="25" grpId="0" animBg="1"/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7233" y="271462"/>
            <a:ext cx="720000" cy="180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233" y="571499"/>
            <a:ext cx="355759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科研竞赛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529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en-US" altLang="zh-CN" sz="2000" dirty="0">
                <a:solidFill>
                  <a:srgbClr val="1D32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</a:t>
            </a:r>
            <a:endParaRPr lang="zh-CN" altLang="en-US" sz="2000" dirty="0">
              <a:solidFill>
                <a:srgbClr val="1D32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flipH="1">
            <a:off x="904875" y="4600579"/>
            <a:ext cx="1835785" cy="114640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 eaLnBrk="1" hangingPunct="1">
              <a:lnSpc>
                <a:spcPct val="125000"/>
              </a:lnSpc>
              <a:defRPr/>
            </a:pPr>
            <a:r>
              <a:rPr lang="zh-CN" altLang="en-US" sz="1400" b="1" noProof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全国大学生物流仿真设计大赛</a:t>
            </a:r>
            <a:endParaRPr lang="en-US" altLang="zh-CN" sz="1400" b="1" noProof="1">
              <a:solidFill>
                <a:srgbClr val="15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25000"/>
              </a:lnSpc>
              <a:defRPr/>
            </a:pPr>
            <a:r>
              <a:rPr lang="zh-CN" altLang="en-US" sz="1400" noProof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</a:t>
            </a:r>
            <a:r>
              <a:rPr lang="en-US" altLang="zh-CN" sz="1400" noProof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1/3</a:t>
            </a:r>
          </a:p>
          <a:p>
            <a:pPr algn="ctr" eaLnBrk="1" hangingPunct="1">
              <a:lnSpc>
                <a:spcPct val="125000"/>
              </a:lnSpc>
              <a:defRPr/>
            </a:pPr>
            <a:r>
              <a:rPr lang="en-US" altLang="zh-CN" sz="1400" noProof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noProof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noProof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400" noProof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400" noProof="1">
              <a:solidFill>
                <a:srgbClr val="1529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904875" y="4131546"/>
            <a:ext cx="1809115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 dirty="0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国家级一等奖</a:t>
            </a:r>
          </a:p>
        </p:txBody>
      </p:sp>
      <p:sp>
        <p:nvSpPr>
          <p:cNvPr id="7" name="矩形 6"/>
          <p:cNvSpPr/>
          <p:nvPr/>
        </p:nvSpPr>
        <p:spPr>
          <a:xfrm>
            <a:off x="986155" y="3941445"/>
            <a:ext cx="1619885" cy="36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52931"/>
              </a:solidFill>
            </a:endParaRPr>
          </a:p>
        </p:txBody>
      </p:sp>
      <p:sp>
        <p:nvSpPr>
          <p:cNvPr id="9" name="奖杯"/>
          <p:cNvSpPr/>
          <p:nvPr/>
        </p:nvSpPr>
        <p:spPr bwMode="auto">
          <a:xfrm>
            <a:off x="4100195" y="2332990"/>
            <a:ext cx="1009015" cy="1439545"/>
          </a:xfrm>
          <a:custGeom>
            <a:avLst/>
            <a:gdLst>
              <a:gd name="T0" fmla="*/ 324081616 w 7313"/>
              <a:gd name="T1" fmla="*/ 0 h 8141"/>
              <a:gd name="T2" fmla="*/ 339365365 w 7313"/>
              <a:gd name="T3" fmla="*/ 6789765 h 8141"/>
              <a:gd name="T4" fmla="*/ 339639393 w 7313"/>
              <a:gd name="T5" fmla="*/ 26009182 h 8141"/>
              <a:gd name="T6" fmla="*/ 326382416 w 7313"/>
              <a:gd name="T7" fmla="*/ 33127484 h 8141"/>
              <a:gd name="T8" fmla="*/ 340954068 w 7313"/>
              <a:gd name="T9" fmla="*/ 36139074 h 8141"/>
              <a:gd name="T10" fmla="*/ 364619402 w 7313"/>
              <a:gd name="T11" fmla="*/ 25187839 h 8141"/>
              <a:gd name="T12" fmla="*/ 386367247 w 7313"/>
              <a:gd name="T13" fmla="*/ 35591512 h 8141"/>
              <a:gd name="T14" fmla="*/ 395296418 w 7313"/>
              <a:gd name="T15" fmla="*/ 52018598 h 8141"/>
              <a:gd name="T16" fmla="*/ 400445838 w 7313"/>
              <a:gd name="T17" fmla="*/ 76604119 h 8141"/>
              <a:gd name="T18" fmla="*/ 386257496 w 7313"/>
              <a:gd name="T19" fmla="*/ 111593547 h 8141"/>
              <a:gd name="T20" fmla="*/ 345555668 w 7313"/>
              <a:gd name="T21" fmla="*/ 148663476 h 8141"/>
              <a:gd name="T22" fmla="*/ 311043908 w 7313"/>
              <a:gd name="T23" fmla="*/ 169525578 h 8141"/>
              <a:gd name="T24" fmla="*/ 317288969 w 7313"/>
              <a:gd name="T25" fmla="*/ 180531569 h 8141"/>
              <a:gd name="T26" fmla="*/ 326053864 w 7313"/>
              <a:gd name="T27" fmla="*/ 197177679 h 8141"/>
              <a:gd name="T28" fmla="*/ 312523094 w 7313"/>
              <a:gd name="T29" fmla="*/ 210154892 h 8141"/>
              <a:gd name="T30" fmla="*/ 284584946 w 7313"/>
              <a:gd name="T31" fmla="*/ 217985025 h 8141"/>
              <a:gd name="T32" fmla="*/ 253798179 w 7313"/>
              <a:gd name="T33" fmla="*/ 242515790 h 8141"/>
              <a:gd name="T34" fmla="*/ 237473548 w 7313"/>
              <a:gd name="T35" fmla="*/ 260530805 h 8141"/>
              <a:gd name="T36" fmla="*/ 245855132 w 7313"/>
              <a:gd name="T37" fmla="*/ 279093147 h 8141"/>
              <a:gd name="T38" fmla="*/ 233091217 w 7313"/>
              <a:gd name="T39" fmla="*/ 290975236 h 8141"/>
              <a:gd name="T40" fmla="*/ 229914045 w 7313"/>
              <a:gd name="T41" fmla="*/ 321529181 h 8141"/>
              <a:gd name="T42" fmla="*/ 254620027 w 7313"/>
              <a:gd name="T43" fmla="*/ 354656899 h 8141"/>
              <a:gd name="T44" fmla="*/ 266069032 w 7313"/>
              <a:gd name="T45" fmla="*/ 365827158 h 8141"/>
              <a:gd name="T46" fmla="*/ 282284147 w 7313"/>
              <a:gd name="T47" fmla="*/ 389974630 h 8141"/>
              <a:gd name="T48" fmla="*/ 284913498 w 7313"/>
              <a:gd name="T49" fmla="*/ 407441849 h 8141"/>
              <a:gd name="T50" fmla="*/ 290720256 w 7313"/>
              <a:gd name="T51" fmla="*/ 422061981 h 8141"/>
              <a:gd name="T52" fmla="*/ 274340866 w 7313"/>
              <a:gd name="T53" fmla="*/ 434984438 h 8141"/>
              <a:gd name="T54" fmla="*/ 211014586 w 7313"/>
              <a:gd name="T55" fmla="*/ 445552379 h 8141"/>
              <a:gd name="T56" fmla="*/ 137499219 w 7313"/>
              <a:gd name="T57" fmla="*/ 438324565 h 8141"/>
              <a:gd name="T58" fmla="*/ 111423568 w 7313"/>
              <a:gd name="T59" fmla="*/ 425894913 h 8141"/>
              <a:gd name="T60" fmla="*/ 115751374 w 7313"/>
              <a:gd name="T61" fmla="*/ 407551362 h 8141"/>
              <a:gd name="T62" fmla="*/ 118654753 w 7313"/>
              <a:gd name="T63" fmla="*/ 389810362 h 8141"/>
              <a:gd name="T64" fmla="*/ 134650599 w 7313"/>
              <a:gd name="T65" fmla="*/ 365443865 h 8141"/>
              <a:gd name="T66" fmla="*/ 146318873 w 7313"/>
              <a:gd name="T67" fmla="*/ 354383118 h 8141"/>
              <a:gd name="T68" fmla="*/ 170860579 w 7313"/>
              <a:gd name="T69" fmla="*/ 321310156 h 8141"/>
              <a:gd name="T70" fmla="*/ 165984952 w 7313"/>
              <a:gd name="T71" fmla="*/ 290372919 h 8141"/>
              <a:gd name="T72" fmla="*/ 154700223 w 7313"/>
              <a:gd name="T73" fmla="*/ 275479240 h 8141"/>
              <a:gd name="T74" fmla="*/ 165218097 w 7313"/>
              <a:gd name="T75" fmla="*/ 257354713 h 8141"/>
              <a:gd name="T76" fmla="*/ 145004197 w 7313"/>
              <a:gd name="T77" fmla="*/ 241475423 h 8141"/>
              <a:gd name="T78" fmla="*/ 114710492 w 7313"/>
              <a:gd name="T79" fmla="*/ 216287583 h 8141"/>
              <a:gd name="T80" fmla="*/ 88689599 w 7313"/>
              <a:gd name="T81" fmla="*/ 210319160 h 8141"/>
              <a:gd name="T82" fmla="*/ 75158829 w 7313"/>
              <a:gd name="T83" fmla="*/ 199203657 h 8141"/>
              <a:gd name="T84" fmla="*/ 81403890 w 7313"/>
              <a:gd name="T85" fmla="*/ 181900473 h 8141"/>
              <a:gd name="T86" fmla="*/ 92469585 w 7313"/>
              <a:gd name="T87" fmla="*/ 173796559 h 8141"/>
              <a:gd name="T88" fmla="*/ 63545314 w 7313"/>
              <a:gd name="T89" fmla="*/ 152934458 h 8141"/>
              <a:gd name="T90" fmla="*/ 18351404 w 7313"/>
              <a:gd name="T91" fmla="*/ 116904896 h 8141"/>
              <a:gd name="T92" fmla="*/ 602579 w 7313"/>
              <a:gd name="T93" fmla="*/ 79889490 h 8141"/>
              <a:gd name="T94" fmla="*/ 5039902 w 7313"/>
              <a:gd name="T95" fmla="*/ 52675672 h 8141"/>
              <a:gd name="T96" fmla="*/ 12654398 w 7313"/>
              <a:gd name="T97" fmla="*/ 39205653 h 8141"/>
              <a:gd name="T98" fmla="*/ 30896284 w 7313"/>
              <a:gd name="T99" fmla="*/ 25625889 h 8141"/>
              <a:gd name="T100" fmla="*/ 57026460 w 7313"/>
              <a:gd name="T101" fmla="*/ 32744191 h 8141"/>
              <a:gd name="T102" fmla="*/ 78171725 w 7313"/>
              <a:gd name="T103" fmla="*/ 41067363 h 8141"/>
              <a:gd name="T104" fmla="*/ 60751686 w 7313"/>
              <a:gd name="T105" fmla="*/ 25461620 h 8141"/>
              <a:gd name="T106" fmla="*/ 62559424 w 7313"/>
              <a:gd name="T107" fmla="*/ 5366105 h 8141"/>
              <a:gd name="T108" fmla="*/ 53246708 w 7313"/>
              <a:gd name="T109" fmla="*/ 102722814 h 8141"/>
              <a:gd name="T110" fmla="*/ 87046372 w 7313"/>
              <a:gd name="T111" fmla="*/ 132455649 h 8141"/>
              <a:gd name="T112" fmla="*/ 65079258 w 7313"/>
              <a:gd name="T113" fmla="*/ 79287172 h 8141"/>
              <a:gd name="T114" fmla="*/ 51164944 w 7313"/>
              <a:gd name="T115" fmla="*/ 85803156 h 8141"/>
              <a:gd name="T116" fmla="*/ 315042928 w 7313"/>
              <a:gd name="T117" fmla="*/ 102558545 h 8141"/>
              <a:gd name="T118" fmla="*/ 341228096 w 7313"/>
              <a:gd name="T119" fmla="*/ 111319533 h 8141"/>
              <a:gd name="T120" fmla="*/ 350759846 w 7313"/>
              <a:gd name="T121" fmla="*/ 89252795 h 8141"/>
              <a:gd name="T122" fmla="*/ 341611406 w 7313"/>
              <a:gd name="T123" fmla="*/ 79068147 h 814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313" h="8141">
                <a:moveTo>
                  <a:pt x="1162" y="79"/>
                </a:moveTo>
                <a:lnTo>
                  <a:pt x="1162" y="79"/>
                </a:lnTo>
                <a:lnTo>
                  <a:pt x="1173" y="69"/>
                </a:lnTo>
                <a:lnTo>
                  <a:pt x="1185" y="60"/>
                </a:lnTo>
                <a:lnTo>
                  <a:pt x="1198" y="51"/>
                </a:lnTo>
                <a:lnTo>
                  <a:pt x="1211" y="42"/>
                </a:lnTo>
                <a:lnTo>
                  <a:pt x="1224" y="35"/>
                </a:lnTo>
                <a:lnTo>
                  <a:pt x="1238" y="28"/>
                </a:lnTo>
                <a:lnTo>
                  <a:pt x="1252" y="23"/>
                </a:lnTo>
                <a:lnTo>
                  <a:pt x="1266" y="17"/>
                </a:lnTo>
                <a:lnTo>
                  <a:pt x="1282" y="13"/>
                </a:lnTo>
                <a:lnTo>
                  <a:pt x="1296" y="10"/>
                </a:lnTo>
                <a:lnTo>
                  <a:pt x="1326" y="4"/>
                </a:lnTo>
                <a:lnTo>
                  <a:pt x="1357" y="1"/>
                </a:lnTo>
                <a:lnTo>
                  <a:pt x="1388" y="0"/>
                </a:lnTo>
                <a:lnTo>
                  <a:pt x="5916" y="0"/>
                </a:lnTo>
                <a:lnTo>
                  <a:pt x="5936" y="0"/>
                </a:lnTo>
                <a:lnTo>
                  <a:pt x="5954" y="0"/>
                </a:lnTo>
                <a:lnTo>
                  <a:pt x="5973" y="2"/>
                </a:lnTo>
                <a:lnTo>
                  <a:pt x="5992" y="4"/>
                </a:lnTo>
                <a:lnTo>
                  <a:pt x="6011" y="8"/>
                </a:lnTo>
                <a:lnTo>
                  <a:pt x="6029" y="13"/>
                </a:lnTo>
                <a:lnTo>
                  <a:pt x="6048" y="18"/>
                </a:lnTo>
                <a:lnTo>
                  <a:pt x="6065" y="25"/>
                </a:lnTo>
                <a:lnTo>
                  <a:pt x="6083" y="31"/>
                </a:lnTo>
                <a:lnTo>
                  <a:pt x="6099" y="40"/>
                </a:lnTo>
                <a:lnTo>
                  <a:pt x="6115" y="50"/>
                </a:lnTo>
                <a:lnTo>
                  <a:pt x="6132" y="61"/>
                </a:lnTo>
                <a:lnTo>
                  <a:pt x="6146" y="72"/>
                </a:lnTo>
                <a:lnTo>
                  <a:pt x="6160" y="85"/>
                </a:lnTo>
                <a:lnTo>
                  <a:pt x="6173" y="99"/>
                </a:lnTo>
                <a:lnTo>
                  <a:pt x="6186" y="113"/>
                </a:lnTo>
                <a:lnTo>
                  <a:pt x="6195" y="124"/>
                </a:lnTo>
                <a:lnTo>
                  <a:pt x="6202" y="136"/>
                </a:lnTo>
                <a:lnTo>
                  <a:pt x="6210" y="148"/>
                </a:lnTo>
                <a:lnTo>
                  <a:pt x="6216" y="160"/>
                </a:lnTo>
                <a:lnTo>
                  <a:pt x="6223" y="172"/>
                </a:lnTo>
                <a:lnTo>
                  <a:pt x="6228" y="185"/>
                </a:lnTo>
                <a:lnTo>
                  <a:pt x="6238" y="211"/>
                </a:lnTo>
                <a:lnTo>
                  <a:pt x="6245" y="237"/>
                </a:lnTo>
                <a:lnTo>
                  <a:pt x="6249" y="264"/>
                </a:lnTo>
                <a:lnTo>
                  <a:pt x="6251" y="292"/>
                </a:lnTo>
                <a:lnTo>
                  <a:pt x="6251" y="319"/>
                </a:lnTo>
                <a:lnTo>
                  <a:pt x="6249" y="348"/>
                </a:lnTo>
                <a:lnTo>
                  <a:pt x="6243" y="375"/>
                </a:lnTo>
                <a:lnTo>
                  <a:pt x="6236" y="401"/>
                </a:lnTo>
                <a:lnTo>
                  <a:pt x="6226" y="427"/>
                </a:lnTo>
                <a:lnTo>
                  <a:pt x="6221" y="439"/>
                </a:lnTo>
                <a:lnTo>
                  <a:pt x="6214" y="452"/>
                </a:lnTo>
                <a:lnTo>
                  <a:pt x="6208" y="464"/>
                </a:lnTo>
                <a:lnTo>
                  <a:pt x="6200" y="475"/>
                </a:lnTo>
                <a:lnTo>
                  <a:pt x="6191" y="487"/>
                </a:lnTo>
                <a:lnTo>
                  <a:pt x="6183" y="498"/>
                </a:lnTo>
                <a:lnTo>
                  <a:pt x="6173" y="508"/>
                </a:lnTo>
                <a:lnTo>
                  <a:pt x="6163" y="517"/>
                </a:lnTo>
                <a:lnTo>
                  <a:pt x="6151" y="530"/>
                </a:lnTo>
                <a:lnTo>
                  <a:pt x="6137" y="542"/>
                </a:lnTo>
                <a:lnTo>
                  <a:pt x="6123" y="552"/>
                </a:lnTo>
                <a:lnTo>
                  <a:pt x="6109" y="562"/>
                </a:lnTo>
                <a:lnTo>
                  <a:pt x="6093" y="571"/>
                </a:lnTo>
                <a:lnTo>
                  <a:pt x="6077" y="578"/>
                </a:lnTo>
                <a:lnTo>
                  <a:pt x="6061" y="585"/>
                </a:lnTo>
                <a:lnTo>
                  <a:pt x="6045" y="590"/>
                </a:lnTo>
                <a:lnTo>
                  <a:pt x="6027" y="594"/>
                </a:lnTo>
                <a:lnTo>
                  <a:pt x="6010" y="599"/>
                </a:lnTo>
                <a:lnTo>
                  <a:pt x="5992" y="602"/>
                </a:lnTo>
                <a:lnTo>
                  <a:pt x="5975" y="604"/>
                </a:lnTo>
                <a:lnTo>
                  <a:pt x="5958" y="605"/>
                </a:lnTo>
                <a:lnTo>
                  <a:pt x="5939" y="606"/>
                </a:lnTo>
                <a:lnTo>
                  <a:pt x="5922" y="606"/>
                </a:lnTo>
                <a:lnTo>
                  <a:pt x="5904" y="606"/>
                </a:lnTo>
                <a:lnTo>
                  <a:pt x="5870" y="894"/>
                </a:lnTo>
                <a:lnTo>
                  <a:pt x="5908" y="876"/>
                </a:lnTo>
                <a:lnTo>
                  <a:pt x="5947" y="858"/>
                </a:lnTo>
                <a:lnTo>
                  <a:pt x="5985" y="840"/>
                </a:lnTo>
                <a:lnTo>
                  <a:pt x="6024" y="824"/>
                </a:lnTo>
                <a:lnTo>
                  <a:pt x="6103" y="793"/>
                </a:lnTo>
                <a:lnTo>
                  <a:pt x="6183" y="764"/>
                </a:lnTo>
                <a:lnTo>
                  <a:pt x="6186" y="750"/>
                </a:lnTo>
                <a:lnTo>
                  <a:pt x="6189" y="737"/>
                </a:lnTo>
                <a:lnTo>
                  <a:pt x="6199" y="710"/>
                </a:lnTo>
                <a:lnTo>
                  <a:pt x="6210" y="685"/>
                </a:lnTo>
                <a:lnTo>
                  <a:pt x="6224" y="660"/>
                </a:lnTo>
                <a:lnTo>
                  <a:pt x="6239" y="637"/>
                </a:lnTo>
                <a:lnTo>
                  <a:pt x="6255" y="615"/>
                </a:lnTo>
                <a:lnTo>
                  <a:pt x="6274" y="594"/>
                </a:lnTo>
                <a:lnTo>
                  <a:pt x="6295" y="576"/>
                </a:lnTo>
                <a:lnTo>
                  <a:pt x="6316" y="558"/>
                </a:lnTo>
                <a:lnTo>
                  <a:pt x="6339" y="541"/>
                </a:lnTo>
                <a:lnTo>
                  <a:pt x="6363" y="527"/>
                </a:lnTo>
                <a:lnTo>
                  <a:pt x="6387" y="514"/>
                </a:lnTo>
                <a:lnTo>
                  <a:pt x="6413" y="502"/>
                </a:lnTo>
                <a:lnTo>
                  <a:pt x="6439" y="491"/>
                </a:lnTo>
                <a:lnTo>
                  <a:pt x="6465" y="483"/>
                </a:lnTo>
                <a:lnTo>
                  <a:pt x="6492" y="476"/>
                </a:lnTo>
                <a:lnTo>
                  <a:pt x="6524" y="469"/>
                </a:lnTo>
                <a:lnTo>
                  <a:pt x="6556" y="465"/>
                </a:lnTo>
                <a:lnTo>
                  <a:pt x="6590" y="462"/>
                </a:lnTo>
                <a:lnTo>
                  <a:pt x="6623" y="460"/>
                </a:lnTo>
                <a:lnTo>
                  <a:pt x="6656" y="460"/>
                </a:lnTo>
                <a:lnTo>
                  <a:pt x="6690" y="461"/>
                </a:lnTo>
                <a:lnTo>
                  <a:pt x="6723" y="464"/>
                </a:lnTo>
                <a:lnTo>
                  <a:pt x="6755" y="469"/>
                </a:lnTo>
                <a:lnTo>
                  <a:pt x="6788" y="476"/>
                </a:lnTo>
                <a:lnTo>
                  <a:pt x="6820" y="485"/>
                </a:lnTo>
                <a:lnTo>
                  <a:pt x="6851" y="496"/>
                </a:lnTo>
                <a:lnTo>
                  <a:pt x="6881" y="508"/>
                </a:lnTo>
                <a:lnTo>
                  <a:pt x="6911" y="523"/>
                </a:lnTo>
                <a:lnTo>
                  <a:pt x="6939" y="539"/>
                </a:lnTo>
                <a:lnTo>
                  <a:pt x="6966" y="559"/>
                </a:lnTo>
                <a:lnTo>
                  <a:pt x="6979" y="568"/>
                </a:lnTo>
                <a:lnTo>
                  <a:pt x="6992" y="579"/>
                </a:lnTo>
                <a:lnTo>
                  <a:pt x="7006" y="592"/>
                </a:lnTo>
                <a:lnTo>
                  <a:pt x="7020" y="605"/>
                </a:lnTo>
                <a:lnTo>
                  <a:pt x="7031" y="619"/>
                </a:lnTo>
                <a:lnTo>
                  <a:pt x="7043" y="635"/>
                </a:lnTo>
                <a:lnTo>
                  <a:pt x="7053" y="650"/>
                </a:lnTo>
                <a:lnTo>
                  <a:pt x="7063" y="666"/>
                </a:lnTo>
                <a:lnTo>
                  <a:pt x="7072" y="683"/>
                </a:lnTo>
                <a:lnTo>
                  <a:pt x="7079" y="700"/>
                </a:lnTo>
                <a:lnTo>
                  <a:pt x="7086" y="717"/>
                </a:lnTo>
                <a:lnTo>
                  <a:pt x="7091" y="736"/>
                </a:lnTo>
                <a:lnTo>
                  <a:pt x="7095" y="753"/>
                </a:lnTo>
                <a:lnTo>
                  <a:pt x="7098" y="772"/>
                </a:lnTo>
                <a:lnTo>
                  <a:pt x="7100" y="791"/>
                </a:lnTo>
                <a:lnTo>
                  <a:pt x="7100" y="810"/>
                </a:lnTo>
                <a:lnTo>
                  <a:pt x="7099" y="828"/>
                </a:lnTo>
                <a:lnTo>
                  <a:pt x="7097" y="848"/>
                </a:lnTo>
                <a:lnTo>
                  <a:pt x="7121" y="864"/>
                </a:lnTo>
                <a:lnTo>
                  <a:pt x="7143" y="881"/>
                </a:lnTo>
                <a:lnTo>
                  <a:pt x="7165" y="899"/>
                </a:lnTo>
                <a:lnTo>
                  <a:pt x="7187" y="918"/>
                </a:lnTo>
                <a:lnTo>
                  <a:pt x="7206" y="939"/>
                </a:lnTo>
                <a:lnTo>
                  <a:pt x="7216" y="950"/>
                </a:lnTo>
                <a:lnTo>
                  <a:pt x="7225" y="961"/>
                </a:lnTo>
                <a:lnTo>
                  <a:pt x="7233" y="973"/>
                </a:lnTo>
                <a:lnTo>
                  <a:pt x="7240" y="985"/>
                </a:lnTo>
                <a:lnTo>
                  <a:pt x="7247" y="998"/>
                </a:lnTo>
                <a:lnTo>
                  <a:pt x="7253" y="1011"/>
                </a:lnTo>
                <a:lnTo>
                  <a:pt x="7265" y="1041"/>
                </a:lnTo>
                <a:lnTo>
                  <a:pt x="7276" y="1073"/>
                </a:lnTo>
                <a:lnTo>
                  <a:pt x="7285" y="1104"/>
                </a:lnTo>
                <a:lnTo>
                  <a:pt x="7293" y="1137"/>
                </a:lnTo>
                <a:lnTo>
                  <a:pt x="7300" y="1168"/>
                </a:lnTo>
                <a:lnTo>
                  <a:pt x="7305" y="1201"/>
                </a:lnTo>
                <a:lnTo>
                  <a:pt x="7309" y="1234"/>
                </a:lnTo>
                <a:lnTo>
                  <a:pt x="7312" y="1267"/>
                </a:lnTo>
                <a:lnTo>
                  <a:pt x="7313" y="1300"/>
                </a:lnTo>
                <a:lnTo>
                  <a:pt x="7313" y="1333"/>
                </a:lnTo>
                <a:lnTo>
                  <a:pt x="7312" y="1366"/>
                </a:lnTo>
                <a:lnTo>
                  <a:pt x="7310" y="1399"/>
                </a:lnTo>
                <a:lnTo>
                  <a:pt x="7306" y="1431"/>
                </a:lnTo>
                <a:lnTo>
                  <a:pt x="7302" y="1465"/>
                </a:lnTo>
                <a:lnTo>
                  <a:pt x="7297" y="1498"/>
                </a:lnTo>
                <a:lnTo>
                  <a:pt x="7290" y="1529"/>
                </a:lnTo>
                <a:lnTo>
                  <a:pt x="7279" y="1572"/>
                </a:lnTo>
                <a:lnTo>
                  <a:pt x="7267" y="1614"/>
                </a:lnTo>
                <a:lnTo>
                  <a:pt x="7254" y="1655"/>
                </a:lnTo>
                <a:lnTo>
                  <a:pt x="7239" y="1696"/>
                </a:lnTo>
                <a:lnTo>
                  <a:pt x="7223" y="1736"/>
                </a:lnTo>
                <a:lnTo>
                  <a:pt x="7205" y="1776"/>
                </a:lnTo>
                <a:lnTo>
                  <a:pt x="7187" y="1815"/>
                </a:lnTo>
                <a:lnTo>
                  <a:pt x="7166" y="1853"/>
                </a:lnTo>
                <a:lnTo>
                  <a:pt x="7146" y="1891"/>
                </a:lnTo>
                <a:lnTo>
                  <a:pt x="7123" y="1929"/>
                </a:lnTo>
                <a:lnTo>
                  <a:pt x="7100" y="1966"/>
                </a:lnTo>
                <a:lnTo>
                  <a:pt x="7076" y="2002"/>
                </a:lnTo>
                <a:lnTo>
                  <a:pt x="7051" y="2038"/>
                </a:lnTo>
                <a:lnTo>
                  <a:pt x="7026" y="2073"/>
                </a:lnTo>
                <a:lnTo>
                  <a:pt x="7000" y="2108"/>
                </a:lnTo>
                <a:lnTo>
                  <a:pt x="6973" y="2142"/>
                </a:lnTo>
                <a:lnTo>
                  <a:pt x="6933" y="2190"/>
                </a:lnTo>
                <a:lnTo>
                  <a:pt x="6891" y="2237"/>
                </a:lnTo>
                <a:lnTo>
                  <a:pt x="6848" y="2284"/>
                </a:lnTo>
                <a:lnTo>
                  <a:pt x="6804" y="2329"/>
                </a:lnTo>
                <a:lnTo>
                  <a:pt x="6759" y="2373"/>
                </a:lnTo>
                <a:lnTo>
                  <a:pt x="6713" y="2416"/>
                </a:lnTo>
                <a:lnTo>
                  <a:pt x="6666" y="2458"/>
                </a:lnTo>
                <a:lnTo>
                  <a:pt x="6617" y="2499"/>
                </a:lnTo>
                <a:lnTo>
                  <a:pt x="6568" y="2538"/>
                </a:lnTo>
                <a:lnTo>
                  <a:pt x="6518" y="2576"/>
                </a:lnTo>
                <a:lnTo>
                  <a:pt x="6467" y="2613"/>
                </a:lnTo>
                <a:lnTo>
                  <a:pt x="6415" y="2649"/>
                </a:lnTo>
                <a:lnTo>
                  <a:pt x="6362" y="2683"/>
                </a:lnTo>
                <a:lnTo>
                  <a:pt x="6308" y="2715"/>
                </a:lnTo>
                <a:lnTo>
                  <a:pt x="6253" y="2746"/>
                </a:lnTo>
                <a:lnTo>
                  <a:pt x="6198" y="2775"/>
                </a:lnTo>
                <a:lnTo>
                  <a:pt x="6129" y="2805"/>
                </a:lnTo>
                <a:lnTo>
                  <a:pt x="6062" y="2837"/>
                </a:lnTo>
                <a:lnTo>
                  <a:pt x="5995" y="2869"/>
                </a:lnTo>
                <a:lnTo>
                  <a:pt x="5962" y="2887"/>
                </a:lnTo>
                <a:lnTo>
                  <a:pt x="5928" y="2905"/>
                </a:lnTo>
                <a:lnTo>
                  <a:pt x="5897" y="2924"/>
                </a:lnTo>
                <a:lnTo>
                  <a:pt x="5865" y="2943"/>
                </a:lnTo>
                <a:lnTo>
                  <a:pt x="5834" y="2964"/>
                </a:lnTo>
                <a:lnTo>
                  <a:pt x="5803" y="2986"/>
                </a:lnTo>
                <a:lnTo>
                  <a:pt x="5774" y="3008"/>
                </a:lnTo>
                <a:lnTo>
                  <a:pt x="5745" y="3031"/>
                </a:lnTo>
                <a:lnTo>
                  <a:pt x="5717" y="3056"/>
                </a:lnTo>
                <a:lnTo>
                  <a:pt x="5690" y="3083"/>
                </a:lnTo>
                <a:lnTo>
                  <a:pt x="5678" y="3096"/>
                </a:lnTo>
                <a:lnTo>
                  <a:pt x="5666" y="3109"/>
                </a:lnTo>
                <a:lnTo>
                  <a:pt x="5657" y="3123"/>
                </a:lnTo>
                <a:lnTo>
                  <a:pt x="5647" y="3138"/>
                </a:lnTo>
                <a:lnTo>
                  <a:pt x="5638" y="3153"/>
                </a:lnTo>
                <a:lnTo>
                  <a:pt x="5629" y="3169"/>
                </a:lnTo>
                <a:lnTo>
                  <a:pt x="5615" y="3201"/>
                </a:lnTo>
                <a:lnTo>
                  <a:pt x="5623" y="3210"/>
                </a:lnTo>
                <a:lnTo>
                  <a:pt x="5632" y="3217"/>
                </a:lnTo>
                <a:lnTo>
                  <a:pt x="5640" y="3224"/>
                </a:lnTo>
                <a:lnTo>
                  <a:pt x="5650" y="3229"/>
                </a:lnTo>
                <a:lnTo>
                  <a:pt x="5670" y="3240"/>
                </a:lnTo>
                <a:lnTo>
                  <a:pt x="5690" y="3250"/>
                </a:lnTo>
                <a:lnTo>
                  <a:pt x="5733" y="3266"/>
                </a:lnTo>
                <a:lnTo>
                  <a:pt x="5753" y="3275"/>
                </a:lnTo>
                <a:lnTo>
                  <a:pt x="5773" y="3286"/>
                </a:lnTo>
                <a:lnTo>
                  <a:pt x="5792" y="3297"/>
                </a:lnTo>
                <a:lnTo>
                  <a:pt x="5810" y="3309"/>
                </a:lnTo>
                <a:lnTo>
                  <a:pt x="5828" y="3321"/>
                </a:lnTo>
                <a:lnTo>
                  <a:pt x="5845" y="3335"/>
                </a:lnTo>
                <a:lnTo>
                  <a:pt x="5861" y="3350"/>
                </a:lnTo>
                <a:lnTo>
                  <a:pt x="5876" y="3365"/>
                </a:lnTo>
                <a:lnTo>
                  <a:pt x="5890" y="3381"/>
                </a:lnTo>
                <a:lnTo>
                  <a:pt x="5903" y="3399"/>
                </a:lnTo>
                <a:lnTo>
                  <a:pt x="5915" y="3417"/>
                </a:lnTo>
                <a:lnTo>
                  <a:pt x="5926" y="3437"/>
                </a:lnTo>
                <a:lnTo>
                  <a:pt x="5935" y="3456"/>
                </a:lnTo>
                <a:lnTo>
                  <a:pt x="5942" y="3476"/>
                </a:lnTo>
                <a:lnTo>
                  <a:pt x="5948" y="3497"/>
                </a:lnTo>
                <a:lnTo>
                  <a:pt x="5952" y="3518"/>
                </a:lnTo>
                <a:lnTo>
                  <a:pt x="5954" y="3540"/>
                </a:lnTo>
                <a:lnTo>
                  <a:pt x="5954" y="3563"/>
                </a:lnTo>
                <a:lnTo>
                  <a:pt x="5954" y="3581"/>
                </a:lnTo>
                <a:lnTo>
                  <a:pt x="5952" y="3601"/>
                </a:lnTo>
                <a:lnTo>
                  <a:pt x="5948" y="3619"/>
                </a:lnTo>
                <a:lnTo>
                  <a:pt x="5943" y="3637"/>
                </a:lnTo>
                <a:lnTo>
                  <a:pt x="5936" y="3654"/>
                </a:lnTo>
                <a:lnTo>
                  <a:pt x="5928" y="3672"/>
                </a:lnTo>
                <a:lnTo>
                  <a:pt x="5918" y="3687"/>
                </a:lnTo>
                <a:lnTo>
                  <a:pt x="5909" y="3703"/>
                </a:lnTo>
                <a:lnTo>
                  <a:pt x="5897" y="3717"/>
                </a:lnTo>
                <a:lnTo>
                  <a:pt x="5884" y="3733"/>
                </a:lnTo>
                <a:lnTo>
                  <a:pt x="5871" y="3746"/>
                </a:lnTo>
                <a:lnTo>
                  <a:pt x="5857" y="3758"/>
                </a:lnTo>
                <a:lnTo>
                  <a:pt x="5841" y="3769"/>
                </a:lnTo>
                <a:lnTo>
                  <a:pt x="5826" y="3780"/>
                </a:lnTo>
                <a:lnTo>
                  <a:pt x="5810" y="3791"/>
                </a:lnTo>
                <a:lnTo>
                  <a:pt x="5793" y="3800"/>
                </a:lnTo>
                <a:lnTo>
                  <a:pt x="5765" y="3814"/>
                </a:lnTo>
                <a:lnTo>
                  <a:pt x="5735" y="3827"/>
                </a:lnTo>
                <a:lnTo>
                  <a:pt x="5705" y="3838"/>
                </a:lnTo>
                <a:lnTo>
                  <a:pt x="5675" y="3848"/>
                </a:lnTo>
                <a:lnTo>
                  <a:pt x="5643" y="3856"/>
                </a:lnTo>
                <a:lnTo>
                  <a:pt x="5612" y="3863"/>
                </a:lnTo>
                <a:lnTo>
                  <a:pt x="5580" y="3868"/>
                </a:lnTo>
                <a:lnTo>
                  <a:pt x="5549" y="3873"/>
                </a:lnTo>
                <a:lnTo>
                  <a:pt x="5517" y="3875"/>
                </a:lnTo>
                <a:lnTo>
                  <a:pt x="5485" y="3877"/>
                </a:lnTo>
                <a:lnTo>
                  <a:pt x="5452" y="3876"/>
                </a:lnTo>
                <a:lnTo>
                  <a:pt x="5421" y="3875"/>
                </a:lnTo>
                <a:lnTo>
                  <a:pt x="5388" y="3872"/>
                </a:lnTo>
                <a:lnTo>
                  <a:pt x="5357" y="3867"/>
                </a:lnTo>
                <a:lnTo>
                  <a:pt x="5325" y="3862"/>
                </a:lnTo>
                <a:lnTo>
                  <a:pt x="5293" y="3855"/>
                </a:lnTo>
                <a:lnTo>
                  <a:pt x="5270" y="3888"/>
                </a:lnTo>
                <a:lnTo>
                  <a:pt x="5246" y="3919"/>
                </a:lnTo>
                <a:lnTo>
                  <a:pt x="5221" y="3951"/>
                </a:lnTo>
                <a:lnTo>
                  <a:pt x="5195" y="3981"/>
                </a:lnTo>
                <a:lnTo>
                  <a:pt x="5168" y="4012"/>
                </a:lnTo>
                <a:lnTo>
                  <a:pt x="5141" y="4042"/>
                </a:lnTo>
                <a:lnTo>
                  <a:pt x="5114" y="4071"/>
                </a:lnTo>
                <a:lnTo>
                  <a:pt x="5086" y="4100"/>
                </a:lnTo>
                <a:lnTo>
                  <a:pt x="5057" y="4127"/>
                </a:lnTo>
                <a:lnTo>
                  <a:pt x="5027" y="4155"/>
                </a:lnTo>
                <a:lnTo>
                  <a:pt x="4997" y="4181"/>
                </a:lnTo>
                <a:lnTo>
                  <a:pt x="4966" y="4208"/>
                </a:lnTo>
                <a:lnTo>
                  <a:pt x="4935" y="4233"/>
                </a:lnTo>
                <a:lnTo>
                  <a:pt x="4903" y="4258"/>
                </a:lnTo>
                <a:lnTo>
                  <a:pt x="4871" y="4281"/>
                </a:lnTo>
                <a:lnTo>
                  <a:pt x="4838" y="4305"/>
                </a:lnTo>
                <a:lnTo>
                  <a:pt x="4805" y="4327"/>
                </a:lnTo>
                <a:lnTo>
                  <a:pt x="4772" y="4350"/>
                </a:lnTo>
                <a:lnTo>
                  <a:pt x="4737" y="4371"/>
                </a:lnTo>
                <a:lnTo>
                  <a:pt x="4702" y="4391"/>
                </a:lnTo>
                <a:lnTo>
                  <a:pt x="4667" y="4411"/>
                </a:lnTo>
                <a:lnTo>
                  <a:pt x="4633" y="4429"/>
                </a:lnTo>
                <a:lnTo>
                  <a:pt x="4597" y="4448"/>
                </a:lnTo>
                <a:lnTo>
                  <a:pt x="4560" y="4465"/>
                </a:lnTo>
                <a:lnTo>
                  <a:pt x="4524" y="4483"/>
                </a:lnTo>
                <a:lnTo>
                  <a:pt x="4487" y="4498"/>
                </a:lnTo>
                <a:lnTo>
                  <a:pt x="4449" y="4513"/>
                </a:lnTo>
                <a:lnTo>
                  <a:pt x="4412" y="4527"/>
                </a:lnTo>
                <a:lnTo>
                  <a:pt x="4374" y="4540"/>
                </a:lnTo>
                <a:lnTo>
                  <a:pt x="4336" y="4553"/>
                </a:lnTo>
                <a:lnTo>
                  <a:pt x="4297" y="4565"/>
                </a:lnTo>
                <a:lnTo>
                  <a:pt x="4259" y="4576"/>
                </a:lnTo>
                <a:lnTo>
                  <a:pt x="4270" y="4665"/>
                </a:lnTo>
                <a:lnTo>
                  <a:pt x="4285" y="4683"/>
                </a:lnTo>
                <a:lnTo>
                  <a:pt x="4299" y="4700"/>
                </a:lnTo>
                <a:lnTo>
                  <a:pt x="4312" y="4718"/>
                </a:lnTo>
                <a:lnTo>
                  <a:pt x="4324" y="4737"/>
                </a:lnTo>
                <a:lnTo>
                  <a:pt x="4335" y="4758"/>
                </a:lnTo>
                <a:lnTo>
                  <a:pt x="4343" y="4778"/>
                </a:lnTo>
                <a:lnTo>
                  <a:pt x="4350" y="4800"/>
                </a:lnTo>
                <a:lnTo>
                  <a:pt x="4354" y="4823"/>
                </a:lnTo>
                <a:lnTo>
                  <a:pt x="4375" y="4836"/>
                </a:lnTo>
                <a:lnTo>
                  <a:pt x="4396" y="4851"/>
                </a:lnTo>
                <a:lnTo>
                  <a:pt x="4413" y="4867"/>
                </a:lnTo>
                <a:lnTo>
                  <a:pt x="4430" y="4887"/>
                </a:lnTo>
                <a:lnTo>
                  <a:pt x="4445" y="4906"/>
                </a:lnTo>
                <a:lnTo>
                  <a:pt x="4458" y="4928"/>
                </a:lnTo>
                <a:lnTo>
                  <a:pt x="4470" y="4951"/>
                </a:lnTo>
                <a:lnTo>
                  <a:pt x="4478" y="4974"/>
                </a:lnTo>
                <a:lnTo>
                  <a:pt x="4485" y="4998"/>
                </a:lnTo>
                <a:lnTo>
                  <a:pt x="4489" y="5023"/>
                </a:lnTo>
                <a:lnTo>
                  <a:pt x="4491" y="5047"/>
                </a:lnTo>
                <a:lnTo>
                  <a:pt x="4491" y="5072"/>
                </a:lnTo>
                <a:lnTo>
                  <a:pt x="4489" y="5084"/>
                </a:lnTo>
                <a:lnTo>
                  <a:pt x="4488" y="5097"/>
                </a:lnTo>
                <a:lnTo>
                  <a:pt x="4485" y="5109"/>
                </a:lnTo>
                <a:lnTo>
                  <a:pt x="4482" y="5121"/>
                </a:lnTo>
                <a:lnTo>
                  <a:pt x="4478" y="5133"/>
                </a:lnTo>
                <a:lnTo>
                  <a:pt x="4473" y="5144"/>
                </a:lnTo>
                <a:lnTo>
                  <a:pt x="4467" y="5155"/>
                </a:lnTo>
                <a:lnTo>
                  <a:pt x="4462" y="5167"/>
                </a:lnTo>
                <a:lnTo>
                  <a:pt x="4448" y="5187"/>
                </a:lnTo>
                <a:lnTo>
                  <a:pt x="4433" y="5204"/>
                </a:lnTo>
                <a:lnTo>
                  <a:pt x="4416" y="5221"/>
                </a:lnTo>
                <a:lnTo>
                  <a:pt x="4399" y="5237"/>
                </a:lnTo>
                <a:lnTo>
                  <a:pt x="4380" y="5250"/>
                </a:lnTo>
                <a:lnTo>
                  <a:pt x="4361" y="5263"/>
                </a:lnTo>
                <a:lnTo>
                  <a:pt x="4341" y="5275"/>
                </a:lnTo>
                <a:lnTo>
                  <a:pt x="4321" y="5286"/>
                </a:lnTo>
                <a:lnTo>
                  <a:pt x="4299" y="5297"/>
                </a:lnTo>
                <a:lnTo>
                  <a:pt x="4277" y="5305"/>
                </a:lnTo>
                <a:lnTo>
                  <a:pt x="4255" y="5314"/>
                </a:lnTo>
                <a:lnTo>
                  <a:pt x="4233" y="5323"/>
                </a:lnTo>
                <a:lnTo>
                  <a:pt x="4188" y="5337"/>
                </a:lnTo>
                <a:lnTo>
                  <a:pt x="4143" y="5351"/>
                </a:lnTo>
                <a:lnTo>
                  <a:pt x="4146" y="5384"/>
                </a:lnTo>
                <a:lnTo>
                  <a:pt x="4148" y="5416"/>
                </a:lnTo>
                <a:lnTo>
                  <a:pt x="4149" y="5483"/>
                </a:lnTo>
                <a:lnTo>
                  <a:pt x="4150" y="5549"/>
                </a:lnTo>
                <a:lnTo>
                  <a:pt x="4151" y="5614"/>
                </a:lnTo>
                <a:lnTo>
                  <a:pt x="4153" y="5648"/>
                </a:lnTo>
                <a:lnTo>
                  <a:pt x="4155" y="5680"/>
                </a:lnTo>
                <a:lnTo>
                  <a:pt x="4159" y="5713"/>
                </a:lnTo>
                <a:lnTo>
                  <a:pt x="4163" y="5744"/>
                </a:lnTo>
                <a:lnTo>
                  <a:pt x="4170" y="5777"/>
                </a:lnTo>
                <a:lnTo>
                  <a:pt x="4177" y="5809"/>
                </a:lnTo>
                <a:lnTo>
                  <a:pt x="4186" y="5840"/>
                </a:lnTo>
                <a:lnTo>
                  <a:pt x="4197" y="5872"/>
                </a:lnTo>
                <a:lnTo>
                  <a:pt x="4214" y="5915"/>
                </a:lnTo>
                <a:lnTo>
                  <a:pt x="4234" y="5959"/>
                </a:lnTo>
                <a:lnTo>
                  <a:pt x="4254" y="6000"/>
                </a:lnTo>
                <a:lnTo>
                  <a:pt x="4277" y="6040"/>
                </a:lnTo>
                <a:lnTo>
                  <a:pt x="4301" y="6080"/>
                </a:lnTo>
                <a:lnTo>
                  <a:pt x="4327" y="6119"/>
                </a:lnTo>
                <a:lnTo>
                  <a:pt x="4353" y="6158"/>
                </a:lnTo>
                <a:lnTo>
                  <a:pt x="4382" y="6194"/>
                </a:lnTo>
                <a:lnTo>
                  <a:pt x="4411" y="6231"/>
                </a:lnTo>
                <a:lnTo>
                  <a:pt x="4441" y="6266"/>
                </a:lnTo>
                <a:lnTo>
                  <a:pt x="4472" y="6302"/>
                </a:lnTo>
                <a:lnTo>
                  <a:pt x="4504" y="6336"/>
                </a:lnTo>
                <a:lnTo>
                  <a:pt x="4536" y="6369"/>
                </a:lnTo>
                <a:lnTo>
                  <a:pt x="4570" y="6402"/>
                </a:lnTo>
                <a:lnTo>
                  <a:pt x="4603" y="6435"/>
                </a:lnTo>
                <a:lnTo>
                  <a:pt x="4637" y="6466"/>
                </a:lnTo>
                <a:lnTo>
                  <a:pt x="4648" y="6477"/>
                </a:lnTo>
                <a:lnTo>
                  <a:pt x="4660" y="6486"/>
                </a:lnTo>
                <a:lnTo>
                  <a:pt x="4673" y="6494"/>
                </a:lnTo>
                <a:lnTo>
                  <a:pt x="4686" y="6503"/>
                </a:lnTo>
                <a:lnTo>
                  <a:pt x="4712" y="6517"/>
                </a:lnTo>
                <a:lnTo>
                  <a:pt x="4739" y="6531"/>
                </a:lnTo>
                <a:lnTo>
                  <a:pt x="4765" y="6547"/>
                </a:lnTo>
                <a:lnTo>
                  <a:pt x="4778" y="6555"/>
                </a:lnTo>
                <a:lnTo>
                  <a:pt x="4790" y="6564"/>
                </a:lnTo>
                <a:lnTo>
                  <a:pt x="4802" y="6573"/>
                </a:lnTo>
                <a:lnTo>
                  <a:pt x="4813" y="6584"/>
                </a:lnTo>
                <a:lnTo>
                  <a:pt x="4823" y="6596"/>
                </a:lnTo>
                <a:lnTo>
                  <a:pt x="4832" y="6608"/>
                </a:lnTo>
                <a:lnTo>
                  <a:pt x="4840" y="6622"/>
                </a:lnTo>
                <a:lnTo>
                  <a:pt x="4847" y="6637"/>
                </a:lnTo>
                <a:lnTo>
                  <a:pt x="4852" y="6651"/>
                </a:lnTo>
                <a:lnTo>
                  <a:pt x="4855" y="6666"/>
                </a:lnTo>
                <a:lnTo>
                  <a:pt x="4857" y="6681"/>
                </a:lnTo>
                <a:lnTo>
                  <a:pt x="4858" y="6698"/>
                </a:lnTo>
                <a:lnTo>
                  <a:pt x="4857" y="6713"/>
                </a:lnTo>
                <a:lnTo>
                  <a:pt x="4855" y="6728"/>
                </a:lnTo>
                <a:lnTo>
                  <a:pt x="4852" y="6744"/>
                </a:lnTo>
                <a:lnTo>
                  <a:pt x="4849" y="6760"/>
                </a:lnTo>
                <a:lnTo>
                  <a:pt x="4841" y="6791"/>
                </a:lnTo>
                <a:lnTo>
                  <a:pt x="4833" y="6823"/>
                </a:lnTo>
                <a:lnTo>
                  <a:pt x="4825" y="6852"/>
                </a:lnTo>
                <a:lnTo>
                  <a:pt x="4865" y="6886"/>
                </a:lnTo>
                <a:lnTo>
                  <a:pt x="4908" y="6918"/>
                </a:lnTo>
                <a:lnTo>
                  <a:pt x="4992" y="6983"/>
                </a:lnTo>
                <a:lnTo>
                  <a:pt x="5035" y="7015"/>
                </a:lnTo>
                <a:lnTo>
                  <a:pt x="5076" y="7049"/>
                </a:lnTo>
                <a:lnTo>
                  <a:pt x="5096" y="7066"/>
                </a:lnTo>
                <a:lnTo>
                  <a:pt x="5115" y="7084"/>
                </a:lnTo>
                <a:lnTo>
                  <a:pt x="5135" y="7103"/>
                </a:lnTo>
                <a:lnTo>
                  <a:pt x="5153" y="7122"/>
                </a:lnTo>
                <a:lnTo>
                  <a:pt x="5166" y="7138"/>
                </a:lnTo>
                <a:lnTo>
                  <a:pt x="5179" y="7155"/>
                </a:lnTo>
                <a:lnTo>
                  <a:pt x="5189" y="7174"/>
                </a:lnTo>
                <a:lnTo>
                  <a:pt x="5198" y="7193"/>
                </a:lnTo>
                <a:lnTo>
                  <a:pt x="5205" y="7213"/>
                </a:lnTo>
                <a:lnTo>
                  <a:pt x="5211" y="7233"/>
                </a:lnTo>
                <a:lnTo>
                  <a:pt x="5215" y="7253"/>
                </a:lnTo>
                <a:lnTo>
                  <a:pt x="5218" y="7274"/>
                </a:lnTo>
                <a:lnTo>
                  <a:pt x="5220" y="7294"/>
                </a:lnTo>
                <a:lnTo>
                  <a:pt x="5221" y="7316"/>
                </a:lnTo>
                <a:lnTo>
                  <a:pt x="5220" y="7337"/>
                </a:lnTo>
                <a:lnTo>
                  <a:pt x="5217" y="7359"/>
                </a:lnTo>
                <a:lnTo>
                  <a:pt x="5215" y="7379"/>
                </a:lnTo>
                <a:lnTo>
                  <a:pt x="5211" y="7401"/>
                </a:lnTo>
                <a:lnTo>
                  <a:pt x="5207" y="7422"/>
                </a:lnTo>
                <a:lnTo>
                  <a:pt x="5201" y="7441"/>
                </a:lnTo>
                <a:lnTo>
                  <a:pt x="5214" y="7453"/>
                </a:lnTo>
                <a:lnTo>
                  <a:pt x="5227" y="7465"/>
                </a:lnTo>
                <a:lnTo>
                  <a:pt x="5239" y="7478"/>
                </a:lnTo>
                <a:lnTo>
                  <a:pt x="5250" y="7492"/>
                </a:lnTo>
                <a:lnTo>
                  <a:pt x="5261" y="7506"/>
                </a:lnTo>
                <a:lnTo>
                  <a:pt x="5270" y="7522"/>
                </a:lnTo>
                <a:lnTo>
                  <a:pt x="5279" y="7537"/>
                </a:lnTo>
                <a:lnTo>
                  <a:pt x="5287" y="7552"/>
                </a:lnTo>
                <a:lnTo>
                  <a:pt x="5293" y="7568"/>
                </a:lnTo>
                <a:lnTo>
                  <a:pt x="5299" y="7585"/>
                </a:lnTo>
                <a:lnTo>
                  <a:pt x="5304" y="7602"/>
                </a:lnTo>
                <a:lnTo>
                  <a:pt x="5308" y="7619"/>
                </a:lnTo>
                <a:lnTo>
                  <a:pt x="5310" y="7637"/>
                </a:lnTo>
                <a:lnTo>
                  <a:pt x="5311" y="7654"/>
                </a:lnTo>
                <a:lnTo>
                  <a:pt x="5310" y="7672"/>
                </a:lnTo>
                <a:lnTo>
                  <a:pt x="5308" y="7689"/>
                </a:lnTo>
                <a:lnTo>
                  <a:pt x="5307" y="7708"/>
                </a:lnTo>
                <a:lnTo>
                  <a:pt x="5303" y="7725"/>
                </a:lnTo>
                <a:lnTo>
                  <a:pt x="5298" y="7741"/>
                </a:lnTo>
                <a:lnTo>
                  <a:pt x="5291" y="7756"/>
                </a:lnTo>
                <a:lnTo>
                  <a:pt x="5284" y="7771"/>
                </a:lnTo>
                <a:lnTo>
                  <a:pt x="5274" y="7785"/>
                </a:lnTo>
                <a:lnTo>
                  <a:pt x="5264" y="7798"/>
                </a:lnTo>
                <a:lnTo>
                  <a:pt x="5252" y="7811"/>
                </a:lnTo>
                <a:lnTo>
                  <a:pt x="5240" y="7823"/>
                </a:lnTo>
                <a:lnTo>
                  <a:pt x="5227" y="7834"/>
                </a:lnTo>
                <a:lnTo>
                  <a:pt x="5213" y="7844"/>
                </a:lnTo>
                <a:lnTo>
                  <a:pt x="5199" y="7854"/>
                </a:lnTo>
                <a:lnTo>
                  <a:pt x="5170" y="7873"/>
                </a:lnTo>
                <a:lnTo>
                  <a:pt x="5140" y="7888"/>
                </a:lnTo>
                <a:lnTo>
                  <a:pt x="5108" y="7904"/>
                </a:lnTo>
                <a:lnTo>
                  <a:pt x="5074" y="7918"/>
                </a:lnTo>
                <a:lnTo>
                  <a:pt x="5041" y="7931"/>
                </a:lnTo>
                <a:lnTo>
                  <a:pt x="5008" y="7944"/>
                </a:lnTo>
                <a:lnTo>
                  <a:pt x="4974" y="7956"/>
                </a:lnTo>
                <a:lnTo>
                  <a:pt x="4939" y="7968"/>
                </a:lnTo>
                <a:lnTo>
                  <a:pt x="4904" y="7978"/>
                </a:lnTo>
                <a:lnTo>
                  <a:pt x="4870" y="7988"/>
                </a:lnTo>
                <a:lnTo>
                  <a:pt x="4800" y="8006"/>
                </a:lnTo>
                <a:lnTo>
                  <a:pt x="4730" y="8023"/>
                </a:lnTo>
                <a:lnTo>
                  <a:pt x="4660" y="8038"/>
                </a:lnTo>
                <a:lnTo>
                  <a:pt x="4589" y="8052"/>
                </a:lnTo>
                <a:lnTo>
                  <a:pt x="4508" y="8066"/>
                </a:lnTo>
                <a:lnTo>
                  <a:pt x="4426" y="8079"/>
                </a:lnTo>
                <a:lnTo>
                  <a:pt x="4345" y="8091"/>
                </a:lnTo>
                <a:lnTo>
                  <a:pt x="4263" y="8102"/>
                </a:lnTo>
                <a:lnTo>
                  <a:pt x="4180" y="8112"/>
                </a:lnTo>
                <a:lnTo>
                  <a:pt x="4099" y="8119"/>
                </a:lnTo>
                <a:lnTo>
                  <a:pt x="4016" y="8127"/>
                </a:lnTo>
                <a:lnTo>
                  <a:pt x="3935" y="8133"/>
                </a:lnTo>
                <a:lnTo>
                  <a:pt x="3852" y="8137"/>
                </a:lnTo>
                <a:lnTo>
                  <a:pt x="3770" y="8140"/>
                </a:lnTo>
                <a:lnTo>
                  <a:pt x="3687" y="8141"/>
                </a:lnTo>
                <a:lnTo>
                  <a:pt x="3604" y="8141"/>
                </a:lnTo>
                <a:lnTo>
                  <a:pt x="3522" y="8139"/>
                </a:lnTo>
                <a:lnTo>
                  <a:pt x="3439" y="8136"/>
                </a:lnTo>
                <a:lnTo>
                  <a:pt x="3358" y="8131"/>
                </a:lnTo>
                <a:lnTo>
                  <a:pt x="3275" y="8125"/>
                </a:lnTo>
                <a:lnTo>
                  <a:pt x="3157" y="8113"/>
                </a:lnTo>
                <a:lnTo>
                  <a:pt x="3038" y="8100"/>
                </a:lnTo>
                <a:lnTo>
                  <a:pt x="2920" y="8085"/>
                </a:lnTo>
                <a:lnTo>
                  <a:pt x="2860" y="8076"/>
                </a:lnTo>
                <a:lnTo>
                  <a:pt x="2801" y="8066"/>
                </a:lnTo>
                <a:lnTo>
                  <a:pt x="2742" y="8055"/>
                </a:lnTo>
                <a:lnTo>
                  <a:pt x="2684" y="8044"/>
                </a:lnTo>
                <a:lnTo>
                  <a:pt x="2626" y="8033"/>
                </a:lnTo>
                <a:lnTo>
                  <a:pt x="2567" y="8019"/>
                </a:lnTo>
                <a:lnTo>
                  <a:pt x="2510" y="8005"/>
                </a:lnTo>
                <a:lnTo>
                  <a:pt x="2452" y="7990"/>
                </a:lnTo>
                <a:lnTo>
                  <a:pt x="2395" y="7974"/>
                </a:lnTo>
                <a:lnTo>
                  <a:pt x="2338" y="7955"/>
                </a:lnTo>
                <a:lnTo>
                  <a:pt x="2296" y="7940"/>
                </a:lnTo>
                <a:lnTo>
                  <a:pt x="2254" y="7925"/>
                </a:lnTo>
                <a:lnTo>
                  <a:pt x="2213" y="7908"/>
                </a:lnTo>
                <a:lnTo>
                  <a:pt x="2192" y="7898"/>
                </a:lnTo>
                <a:lnTo>
                  <a:pt x="2172" y="7888"/>
                </a:lnTo>
                <a:lnTo>
                  <a:pt x="2152" y="7877"/>
                </a:lnTo>
                <a:lnTo>
                  <a:pt x="2134" y="7866"/>
                </a:lnTo>
                <a:lnTo>
                  <a:pt x="2115" y="7853"/>
                </a:lnTo>
                <a:lnTo>
                  <a:pt x="2097" y="7840"/>
                </a:lnTo>
                <a:lnTo>
                  <a:pt x="2080" y="7826"/>
                </a:lnTo>
                <a:lnTo>
                  <a:pt x="2064" y="7811"/>
                </a:lnTo>
                <a:lnTo>
                  <a:pt x="2049" y="7796"/>
                </a:lnTo>
                <a:lnTo>
                  <a:pt x="2034" y="7778"/>
                </a:lnTo>
                <a:lnTo>
                  <a:pt x="2028" y="7767"/>
                </a:lnTo>
                <a:lnTo>
                  <a:pt x="2023" y="7756"/>
                </a:lnTo>
                <a:lnTo>
                  <a:pt x="2014" y="7735"/>
                </a:lnTo>
                <a:lnTo>
                  <a:pt x="2009" y="7712"/>
                </a:lnTo>
                <a:lnTo>
                  <a:pt x="2005" y="7689"/>
                </a:lnTo>
                <a:lnTo>
                  <a:pt x="2003" y="7666"/>
                </a:lnTo>
                <a:lnTo>
                  <a:pt x="2004" y="7642"/>
                </a:lnTo>
                <a:lnTo>
                  <a:pt x="2008" y="7619"/>
                </a:lnTo>
                <a:lnTo>
                  <a:pt x="2012" y="7597"/>
                </a:lnTo>
                <a:lnTo>
                  <a:pt x="2019" y="7575"/>
                </a:lnTo>
                <a:lnTo>
                  <a:pt x="2027" y="7553"/>
                </a:lnTo>
                <a:lnTo>
                  <a:pt x="2038" y="7533"/>
                </a:lnTo>
                <a:lnTo>
                  <a:pt x="2050" y="7512"/>
                </a:lnTo>
                <a:lnTo>
                  <a:pt x="2063" y="7492"/>
                </a:lnTo>
                <a:lnTo>
                  <a:pt x="2078" y="7475"/>
                </a:lnTo>
                <a:lnTo>
                  <a:pt x="2095" y="7459"/>
                </a:lnTo>
                <a:lnTo>
                  <a:pt x="2113" y="7443"/>
                </a:lnTo>
                <a:lnTo>
                  <a:pt x="2108" y="7424"/>
                </a:lnTo>
                <a:lnTo>
                  <a:pt x="2103" y="7404"/>
                </a:lnTo>
                <a:lnTo>
                  <a:pt x="2100" y="7385"/>
                </a:lnTo>
                <a:lnTo>
                  <a:pt x="2097" y="7365"/>
                </a:lnTo>
                <a:lnTo>
                  <a:pt x="2095" y="7346"/>
                </a:lnTo>
                <a:lnTo>
                  <a:pt x="2094" y="7326"/>
                </a:lnTo>
                <a:lnTo>
                  <a:pt x="2094" y="7306"/>
                </a:lnTo>
                <a:lnTo>
                  <a:pt x="2095" y="7286"/>
                </a:lnTo>
                <a:lnTo>
                  <a:pt x="2097" y="7266"/>
                </a:lnTo>
                <a:lnTo>
                  <a:pt x="2099" y="7247"/>
                </a:lnTo>
                <a:lnTo>
                  <a:pt x="2104" y="7228"/>
                </a:lnTo>
                <a:lnTo>
                  <a:pt x="2110" y="7210"/>
                </a:lnTo>
                <a:lnTo>
                  <a:pt x="2116" y="7191"/>
                </a:lnTo>
                <a:lnTo>
                  <a:pt x="2125" y="7174"/>
                </a:lnTo>
                <a:lnTo>
                  <a:pt x="2136" y="7156"/>
                </a:lnTo>
                <a:lnTo>
                  <a:pt x="2148" y="7140"/>
                </a:lnTo>
                <a:lnTo>
                  <a:pt x="2166" y="7119"/>
                </a:lnTo>
                <a:lnTo>
                  <a:pt x="2185" y="7099"/>
                </a:lnTo>
                <a:lnTo>
                  <a:pt x="2205" y="7079"/>
                </a:lnTo>
                <a:lnTo>
                  <a:pt x="2226" y="7061"/>
                </a:lnTo>
                <a:lnTo>
                  <a:pt x="2247" y="7042"/>
                </a:lnTo>
                <a:lnTo>
                  <a:pt x="2269" y="7025"/>
                </a:lnTo>
                <a:lnTo>
                  <a:pt x="2312" y="6990"/>
                </a:lnTo>
                <a:lnTo>
                  <a:pt x="2402" y="6923"/>
                </a:lnTo>
                <a:lnTo>
                  <a:pt x="2446" y="6889"/>
                </a:lnTo>
                <a:lnTo>
                  <a:pt x="2489" y="6853"/>
                </a:lnTo>
                <a:lnTo>
                  <a:pt x="2483" y="6824"/>
                </a:lnTo>
                <a:lnTo>
                  <a:pt x="2474" y="6794"/>
                </a:lnTo>
                <a:lnTo>
                  <a:pt x="2466" y="6764"/>
                </a:lnTo>
                <a:lnTo>
                  <a:pt x="2460" y="6734"/>
                </a:lnTo>
                <a:lnTo>
                  <a:pt x="2458" y="6718"/>
                </a:lnTo>
                <a:lnTo>
                  <a:pt x="2457" y="6703"/>
                </a:lnTo>
                <a:lnTo>
                  <a:pt x="2457" y="6688"/>
                </a:lnTo>
                <a:lnTo>
                  <a:pt x="2458" y="6674"/>
                </a:lnTo>
                <a:lnTo>
                  <a:pt x="2460" y="6659"/>
                </a:lnTo>
                <a:lnTo>
                  <a:pt x="2464" y="6644"/>
                </a:lnTo>
                <a:lnTo>
                  <a:pt x="2470" y="6630"/>
                </a:lnTo>
                <a:lnTo>
                  <a:pt x="2477" y="6616"/>
                </a:lnTo>
                <a:lnTo>
                  <a:pt x="2486" y="6602"/>
                </a:lnTo>
                <a:lnTo>
                  <a:pt x="2495" y="6590"/>
                </a:lnTo>
                <a:lnTo>
                  <a:pt x="2505" y="6579"/>
                </a:lnTo>
                <a:lnTo>
                  <a:pt x="2516" y="6569"/>
                </a:lnTo>
                <a:lnTo>
                  <a:pt x="2528" y="6561"/>
                </a:lnTo>
                <a:lnTo>
                  <a:pt x="2541" y="6552"/>
                </a:lnTo>
                <a:lnTo>
                  <a:pt x="2567" y="6537"/>
                </a:lnTo>
                <a:lnTo>
                  <a:pt x="2595" y="6522"/>
                </a:lnTo>
                <a:lnTo>
                  <a:pt x="2622" y="6508"/>
                </a:lnTo>
                <a:lnTo>
                  <a:pt x="2635" y="6499"/>
                </a:lnTo>
                <a:lnTo>
                  <a:pt x="2647" y="6491"/>
                </a:lnTo>
                <a:lnTo>
                  <a:pt x="2659" y="6481"/>
                </a:lnTo>
                <a:lnTo>
                  <a:pt x="2671" y="6472"/>
                </a:lnTo>
                <a:lnTo>
                  <a:pt x="2705" y="6440"/>
                </a:lnTo>
                <a:lnTo>
                  <a:pt x="2739" y="6406"/>
                </a:lnTo>
                <a:lnTo>
                  <a:pt x="2773" y="6374"/>
                </a:lnTo>
                <a:lnTo>
                  <a:pt x="2807" y="6339"/>
                </a:lnTo>
                <a:lnTo>
                  <a:pt x="2839" y="6305"/>
                </a:lnTo>
                <a:lnTo>
                  <a:pt x="2871" y="6269"/>
                </a:lnTo>
                <a:lnTo>
                  <a:pt x="2901" y="6234"/>
                </a:lnTo>
                <a:lnTo>
                  <a:pt x="2932" y="6197"/>
                </a:lnTo>
                <a:lnTo>
                  <a:pt x="2960" y="6159"/>
                </a:lnTo>
                <a:lnTo>
                  <a:pt x="2987" y="6119"/>
                </a:lnTo>
                <a:lnTo>
                  <a:pt x="3013" y="6080"/>
                </a:lnTo>
                <a:lnTo>
                  <a:pt x="3038" y="6040"/>
                </a:lnTo>
                <a:lnTo>
                  <a:pt x="3061" y="5999"/>
                </a:lnTo>
                <a:lnTo>
                  <a:pt x="3082" y="5956"/>
                </a:lnTo>
                <a:lnTo>
                  <a:pt x="3101" y="5913"/>
                </a:lnTo>
                <a:lnTo>
                  <a:pt x="3119" y="5868"/>
                </a:lnTo>
                <a:lnTo>
                  <a:pt x="3129" y="5837"/>
                </a:lnTo>
                <a:lnTo>
                  <a:pt x="3138" y="5805"/>
                </a:lnTo>
                <a:lnTo>
                  <a:pt x="3146" y="5774"/>
                </a:lnTo>
                <a:lnTo>
                  <a:pt x="3151" y="5742"/>
                </a:lnTo>
                <a:lnTo>
                  <a:pt x="3155" y="5710"/>
                </a:lnTo>
                <a:lnTo>
                  <a:pt x="3159" y="5678"/>
                </a:lnTo>
                <a:lnTo>
                  <a:pt x="3161" y="5646"/>
                </a:lnTo>
                <a:lnTo>
                  <a:pt x="3163" y="5613"/>
                </a:lnTo>
                <a:lnTo>
                  <a:pt x="3164" y="5548"/>
                </a:lnTo>
                <a:lnTo>
                  <a:pt x="3165" y="5481"/>
                </a:lnTo>
                <a:lnTo>
                  <a:pt x="3167" y="5416"/>
                </a:lnTo>
                <a:lnTo>
                  <a:pt x="3169" y="5384"/>
                </a:lnTo>
                <a:lnTo>
                  <a:pt x="3172" y="5352"/>
                </a:lnTo>
                <a:lnTo>
                  <a:pt x="3125" y="5337"/>
                </a:lnTo>
                <a:lnTo>
                  <a:pt x="3077" y="5321"/>
                </a:lnTo>
                <a:lnTo>
                  <a:pt x="3053" y="5312"/>
                </a:lnTo>
                <a:lnTo>
                  <a:pt x="3030" y="5303"/>
                </a:lnTo>
                <a:lnTo>
                  <a:pt x="3008" y="5292"/>
                </a:lnTo>
                <a:lnTo>
                  <a:pt x="2985" y="5281"/>
                </a:lnTo>
                <a:lnTo>
                  <a:pt x="2963" y="5269"/>
                </a:lnTo>
                <a:lnTo>
                  <a:pt x="2942" y="5256"/>
                </a:lnTo>
                <a:lnTo>
                  <a:pt x="2923" y="5242"/>
                </a:lnTo>
                <a:lnTo>
                  <a:pt x="2903" y="5226"/>
                </a:lnTo>
                <a:lnTo>
                  <a:pt x="2886" y="5210"/>
                </a:lnTo>
                <a:lnTo>
                  <a:pt x="2870" y="5191"/>
                </a:lnTo>
                <a:lnTo>
                  <a:pt x="2855" y="5171"/>
                </a:lnTo>
                <a:lnTo>
                  <a:pt x="2842" y="5149"/>
                </a:lnTo>
                <a:lnTo>
                  <a:pt x="2838" y="5137"/>
                </a:lnTo>
                <a:lnTo>
                  <a:pt x="2834" y="5126"/>
                </a:lnTo>
                <a:lnTo>
                  <a:pt x="2830" y="5114"/>
                </a:lnTo>
                <a:lnTo>
                  <a:pt x="2827" y="5102"/>
                </a:lnTo>
                <a:lnTo>
                  <a:pt x="2824" y="5079"/>
                </a:lnTo>
                <a:lnTo>
                  <a:pt x="2823" y="5055"/>
                </a:lnTo>
                <a:lnTo>
                  <a:pt x="2824" y="5031"/>
                </a:lnTo>
                <a:lnTo>
                  <a:pt x="2827" y="5009"/>
                </a:lnTo>
                <a:lnTo>
                  <a:pt x="2833" y="4986"/>
                </a:lnTo>
                <a:lnTo>
                  <a:pt x="2840" y="4963"/>
                </a:lnTo>
                <a:lnTo>
                  <a:pt x="2850" y="4942"/>
                </a:lnTo>
                <a:lnTo>
                  <a:pt x="2861" y="4921"/>
                </a:lnTo>
                <a:lnTo>
                  <a:pt x="2874" y="4901"/>
                </a:lnTo>
                <a:lnTo>
                  <a:pt x="2889" y="4881"/>
                </a:lnTo>
                <a:lnTo>
                  <a:pt x="2905" y="4864"/>
                </a:lnTo>
                <a:lnTo>
                  <a:pt x="2923" y="4848"/>
                </a:lnTo>
                <a:lnTo>
                  <a:pt x="2941" y="4833"/>
                </a:lnTo>
                <a:lnTo>
                  <a:pt x="2961" y="4819"/>
                </a:lnTo>
                <a:lnTo>
                  <a:pt x="2965" y="4798"/>
                </a:lnTo>
                <a:lnTo>
                  <a:pt x="2973" y="4776"/>
                </a:lnTo>
                <a:lnTo>
                  <a:pt x="2982" y="4755"/>
                </a:lnTo>
                <a:lnTo>
                  <a:pt x="2991" y="4736"/>
                </a:lnTo>
                <a:lnTo>
                  <a:pt x="3003" y="4717"/>
                </a:lnTo>
                <a:lnTo>
                  <a:pt x="3016" y="4700"/>
                </a:lnTo>
                <a:lnTo>
                  <a:pt x="3032" y="4683"/>
                </a:lnTo>
                <a:lnTo>
                  <a:pt x="3047" y="4666"/>
                </a:lnTo>
                <a:lnTo>
                  <a:pt x="3048" y="4643"/>
                </a:lnTo>
                <a:lnTo>
                  <a:pt x="3050" y="4622"/>
                </a:lnTo>
                <a:lnTo>
                  <a:pt x="3055" y="4576"/>
                </a:lnTo>
                <a:lnTo>
                  <a:pt x="3016" y="4565"/>
                </a:lnTo>
                <a:lnTo>
                  <a:pt x="2978" y="4553"/>
                </a:lnTo>
                <a:lnTo>
                  <a:pt x="2940" y="4541"/>
                </a:lnTo>
                <a:lnTo>
                  <a:pt x="2902" y="4527"/>
                </a:lnTo>
                <a:lnTo>
                  <a:pt x="2864" y="4513"/>
                </a:lnTo>
                <a:lnTo>
                  <a:pt x="2827" y="4498"/>
                </a:lnTo>
                <a:lnTo>
                  <a:pt x="2790" y="4481"/>
                </a:lnTo>
                <a:lnTo>
                  <a:pt x="2754" y="4465"/>
                </a:lnTo>
                <a:lnTo>
                  <a:pt x="2717" y="4448"/>
                </a:lnTo>
                <a:lnTo>
                  <a:pt x="2682" y="4429"/>
                </a:lnTo>
                <a:lnTo>
                  <a:pt x="2647" y="4410"/>
                </a:lnTo>
                <a:lnTo>
                  <a:pt x="2612" y="4390"/>
                </a:lnTo>
                <a:lnTo>
                  <a:pt x="2577" y="4369"/>
                </a:lnTo>
                <a:lnTo>
                  <a:pt x="2542" y="4349"/>
                </a:lnTo>
                <a:lnTo>
                  <a:pt x="2509" y="4327"/>
                </a:lnTo>
                <a:lnTo>
                  <a:pt x="2476" y="4304"/>
                </a:lnTo>
                <a:lnTo>
                  <a:pt x="2444" y="4280"/>
                </a:lnTo>
                <a:lnTo>
                  <a:pt x="2411" y="4256"/>
                </a:lnTo>
                <a:lnTo>
                  <a:pt x="2379" y="4231"/>
                </a:lnTo>
                <a:lnTo>
                  <a:pt x="2348" y="4206"/>
                </a:lnTo>
                <a:lnTo>
                  <a:pt x="2317" y="4180"/>
                </a:lnTo>
                <a:lnTo>
                  <a:pt x="2287" y="4153"/>
                </a:lnTo>
                <a:lnTo>
                  <a:pt x="2258" y="4126"/>
                </a:lnTo>
                <a:lnTo>
                  <a:pt x="2228" y="4099"/>
                </a:lnTo>
                <a:lnTo>
                  <a:pt x="2200" y="4069"/>
                </a:lnTo>
                <a:lnTo>
                  <a:pt x="2173" y="4041"/>
                </a:lnTo>
                <a:lnTo>
                  <a:pt x="2146" y="4011"/>
                </a:lnTo>
                <a:lnTo>
                  <a:pt x="2119" y="3980"/>
                </a:lnTo>
                <a:lnTo>
                  <a:pt x="2094" y="3950"/>
                </a:lnTo>
                <a:lnTo>
                  <a:pt x="2069" y="3918"/>
                </a:lnTo>
                <a:lnTo>
                  <a:pt x="2044" y="3887"/>
                </a:lnTo>
                <a:lnTo>
                  <a:pt x="2020" y="3854"/>
                </a:lnTo>
                <a:lnTo>
                  <a:pt x="1991" y="3861"/>
                </a:lnTo>
                <a:lnTo>
                  <a:pt x="1963" y="3866"/>
                </a:lnTo>
                <a:lnTo>
                  <a:pt x="1934" y="3871"/>
                </a:lnTo>
                <a:lnTo>
                  <a:pt x="1905" y="3874"/>
                </a:lnTo>
                <a:lnTo>
                  <a:pt x="1876" y="3876"/>
                </a:lnTo>
                <a:lnTo>
                  <a:pt x="1848" y="3877"/>
                </a:lnTo>
                <a:lnTo>
                  <a:pt x="1819" y="3876"/>
                </a:lnTo>
                <a:lnTo>
                  <a:pt x="1789" y="3875"/>
                </a:lnTo>
                <a:lnTo>
                  <a:pt x="1761" y="3873"/>
                </a:lnTo>
                <a:lnTo>
                  <a:pt x="1732" y="3868"/>
                </a:lnTo>
                <a:lnTo>
                  <a:pt x="1703" y="3863"/>
                </a:lnTo>
                <a:lnTo>
                  <a:pt x="1675" y="3858"/>
                </a:lnTo>
                <a:lnTo>
                  <a:pt x="1647" y="3850"/>
                </a:lnTo>
                <a:lnTo>
                  <a:pt x="1619" y="3841"/>
                </a:lnTo>
                <a:lnTo>
                  <a:pt x="1591" y="3831"/>
                </a:lnTo>
                <a:lnTo>
                  <a:pt x="1564" y="3822"/>
                </a:lnTo>
                <a:lnTo>
                  <a:pt x="1548" y="3814"/>
                </a:lnTo>
                <a:lnTo>
                  <a:pt x="1532" y="3805"/>
                </a:lnTo>
                <a:lnTo>
                  <a:pt x="1515" y="3797"/>
                </a:lnTo>
                <a:lnTo>
                  <a:pt x="1500" y="3787"/>
                </a:lnTo>
                <a:lnTo>
                  <a:pt x="1485" y="3777"/>
                </a:lnTo>
                <a:lnTo>
                  <a:pt x="1470" y="3766"/>
                </a:lnTo>
                <a:lnTo>
                  <a:pt x="1456" y="3754"/>
                </a:lnTo>
                <a:lnTo>
                  <a:pt x="1441" y="3742"/>
                </a:lnTo>
                <a:lnTo>
                  <a:pt x="1429" y="3729"/>
                </a:lnTo>
                <a:lnTo>
                  <a:pt x="1416" y="3716"/>
                </a:lnTo>
                <a:lnTo>
                  <a:pt x="1406" y="3702"/>
                </a:lnTo>
                <a:lnTo>
                  <a:pt x="1396" y="3687"/>
                </a:lnTo>
                <a:lnTo>
                  <a:pt x="1386" y="3672"/>
                </a:lnTo>
                <a:lnTo>
                  <a:pt x="1378" y="3655"/>
                </a:lnTo>
                <a:lnTo>
                  <a:pt x="1372" y="3638"/>
                </a:lnTo>
                <a:lnTo>
                  <a:pt x="1366" y="3619"/>
                </a:lnTo>
                <a:lnTo>
                  <a:pt x="1362" y="3599"/>
                </a:lnTo>
                <a:lnTo>
                  <a:pt x="1359" y="3577"/>
                </a:lnTo>
                <a:lnTo>
                  <a:pt x="1359" y="3556"/>
                </a:lnTo>
                <a:lnTo>
                  <a:pt x="1360" y="3536"/>
                </a:lnTo>
                <a:lnTo>
                  <a:pt x="1363" y="3514"/>
                </a:lnTo>
                <a:lnTo>
                  <a:pt x="1367" y="3493"/>
                </a:lnTo>
                <a:lnTo>
                  <a:pt x="1374" y="3474"/>
                </a:lnTo>
                <a:lnTo>
                  <a:pt x="1382" y="3454"/>
                </a:lnTo>
                <a:lnTo>
                  <a:pt x="1390" y="3435"/>
                </a:lnTo>
                <a:lnTo>
                  <a:pt x="1401" y="3416"/>
                </a:lnTo>
                <a:lnTo>
                  <a:pt x="1412" y="3398"/>
                </a:lnTo>
                <a:lnTo>
                  <a:pt x="1425" y="3380"/>
                </a:lnTo>
                <a:lnTo>
                  <a:pt x="1439" y="3364"/>
                </a:lnTo>
                <a:lnTo>
                  <a:pt x="1454" y="3349"/>
                </a:lnTo>
                <a:lnTo>
                  <a:pt x="1470" y="3335"/>
                </a:lnTo>
                <a:lnTo>
                  <a:pt x="1486" y="3322"/>
                </a:lnTo>
                <a:lnTo>
                  <a:pt x="1497" y="3313"/>
                </a:lnTo>
                <a:lnTo>
                  <a:pt x="1507" y="3305"/>
                </a:lnTo>
                <a:lnTo>
                  <a:pt x="1529" y="3292"/>
                </a:lnTo>
                <a:lnTo>
                  <a:pt x="1552" y="3279"/>
                </a:lnTo>
                <a:lnTo>
                  <a:pt x="1576" y="3268"/>
                </a:lnTo>
                <a:lnTo>
                  <a:pt x="1600" y="3259"/>
                </a:lnTo>
                <a:lnTo>
                  <a:pt x="1624" y="3249"/>
                </a:lnTo>
                <a:lnTo>
                  <a:pt x="1673" y="3230"/>
                </a:lnTo>
                <a:lnTo>
                  <a:pt x="1679" y="3224"/>
                </a:lnTo>
                <a:lnTo>
                  <a:pt x="1685" y="3218"/>
                </a:lnTo>
                <a:lnTo>
                  <a:pt x="1689" y="3211"/>
                </a:lnTo>
                <a:lnTo>
                  <a:pt x="1691" y="3204"/>
                </a:lnTo>
                <a:lnTo>
                  <a:pt x="1692" y="3197"/>
                </a:lnTo>
                <a:lnTo>
                  <a:pt x="1691" y="3189"/>
                </a:lnTo>
                <a:lnTo>
                  <a:pt x="1690" y="3181"/>
                </a:lnTo>
                <a:lnTo>
                  <a:pt x="1688" y="3174"/>
                </a:lnTo>
                <a:lnTo>
                  <a:pt x="1682" y="3159"/>
                </a:lnTo>
                <a:lnTo>
                  <a:pt x="1673" y="3143"/>
                </a:lnTo>
                <a:lnTo>
                  <a:pt x="1663" y="3129"/>
                </a:lnTo>
                <a:lnTo>
                  <a:pt x="1654" y="3117"/>
                </a:lnTo>
                <a:lnTo>
                  <a:pt x="1640" y="3101"/>
                </a:lnTo>
                <a:lnTo>
                  <a:pt x="1625" y="3085"/>
                </a:lnTo>
                <a:lnTo>
                  <a:pt x="1596" y="3055"/>
                </a:lnTo>
                <a:lnTo>
                  <a:pt x="1564" y="3026"/>
                </a:lnTo>
                <a:lnTo>
                  <a:pt x="1532" y="3000"/>
                </a:lnTo>
                <a:lnTo>
                  <a:pt x="1497" y="2975"/>
                </a:lnTo>
                <a:lnTo>
                  <a:pt x="1462" y="2951"/>
                </a:lnTo>
                <a:lnTo>
                  <a:pt x="1426" y="2928"/>
                </a:lnTo>
                <a:lnTo>
                  <a:pt x="1389" y="2908"/>
                </a:lnTo>
                <a:lnTo>
                  <a:pt x="1352" y="2887"/>
                </a:lnTo>
                <a:lnTo>
                  <a:pt x="1314" y="2867"/>
                </a:lnTo>
                <a:lnTo>
                  <a:pt x="1237" y="2829"/>
                </a:lnTo>
                <a:lnTo>
                  <a:pt x="1160" y="2793"/>
                </a:lnTo>
                <a:lnTo>
                  <a:pt x="1084" y="2756"/>
                </a:lnTo>
                <a:lnTo>
                  <a:pt x="1029" y="2727"/>
                </a:lnTo>
                <a:lnTo>
                  <a:pt x="977" y="2697"/>
                </a:lnTo>
                <a:lnTo>
                  <a:pt x="925" y="2664"/>
                </a:lnTo>
                <a:lnTo>
                  <a:pt x="874" y="2630"/>
                </a:lnTo>
                <a:lnTo>
                  <a:pt x="823" y="2596"/>
                </a:lnTo>
                <a:lnTo>
                  <a:pt x="774" y="2560"/>
                </a:lnTo>
                <a:lnTo>
                  <a:pt x="725" y="2522"/>
                </a:lnTo>
                <a:lnTo>
                  <a:pt x="678" y="2484"/>
                </a:lnTo>
                <a:lnTo>
                  <a:pt x="632" y="2443"/>
                </a:lnTo>
                <a:lnTo>
                  <a:pt x="586" y="2402"/>
                </a:lnTo>
                <a:lnTo>
                  <a:pt x="541" y="2360"/>
                </a:lnTo>
                <a:lnTo>
                  <a:pt x="498" y="2317"/>
                </a:lnTo>
                <a:lnTo>
                  <a:pt x="456" y="2273"/>
                </a:lnTo>
                <a:lnTo>
                  <a:pt x="414" y="2227"/>
                </a:lnTo>
                <a:lnTo>
                  <a:pt x="374" y="2181"/>
                </a:lnTo>
                <a:lnTo>
                  <a:pt x="335" y="2135"/>
                </a:lnTo>
                <a:lnTo>
                  <a:pt x="301" y="2090"/>
                </a:lnTo>
                <a:lnTo>
                  <a:pt x="267" y="2046"/>
                </a:lnTo>
                <a:lnTo>
                  <a:pt x="236" y="1999"/>
                </a:lnTo>
                <a:lnTo>
                  <a:pt x="206" y="1952"/>
                </a:lnTo>
                <a:lnTo>
                  <a:pt x="176" y="1903"/>
                </a:lnTo>
                <a:lnTo>
                  <a:pt x="148" y="1854"/>
                </a:lnTo>
                <a:lnTo>
                  <a:pt x="123" y="1804"/>
                </a:lnTo>
                <a:lnTo>
                  <a:pt x="99" y="1753"/>
                </a:lnTo>
                <a:lnTo>
                  <a:pt x="77" y="1701"/>
                </a:lnTo>
                <a:lnTo>
                  <a:pt x="58" y="1649"/>
                </a:lnTo>
                <a:lnTo>
                  <a:pt x="49" y="1623"/>
                </a:lnTo>
                <a:lnTo>
                  <a:pt x="41" y="1596"/>
                </a:lnTo>
                <a:lnTo>
                  <a:pt x="34" y="1568"/>
                </a:lnTo>
                <a:lnTo>
                  <a:pt x="27" y="1541"/>
                </a:lnTo>
                <a:lnTo>
                  <a:pt x="21" y="1514"/>
                </a:lnTo>
                <a:lnTo>
                  <a:pt x="16" y="1487"/>
                </a:lnTo>
                <a:lnTo>
                  <a:pt x="11" y="1459"/>
                </a:lnTo>
                <a:lnTo>
                  <a:pt x="8" y="1431"/>
                </a:lnTo>
                <a:lnTo>
                  <a:pt x="4" y="1403"/>
                </a:lnTo>
                <a:lnTo>
                  <a:pt x="2" y="1375"/>
                </a:lnTo>
                <a:lnTo>
                  <a:pt x="1" y="1347"/>
                </a:lnTo>
                <a:lnTo>
                  <a:pt x="0" y="1318"/>
                </a:lnTo>
                <a:lnTo>
                  <a:pt x="1" y="1286"/>
                </a:lnTo>
                <a:lnTo>
                  <a:pt x="4" y="1252"/>
                </a:lnTo>
                <a:lnTo>
                  <a:pt x="8" y="1217"/>
                </a:lnTo>
                <a:lnTo>
                  <a:pt x="12" y="1184"/>
                </a:lnTo>
                <a:lnTo>
                  <a:pt x="19" y="1150"/>
                </a:lnTo>
                <a:lnTo>
                  <a:pt x="26" y="1116"/>
                </a:lnTo>
                <a:lnTo>
                  <a:pt x="35" y="1084"/>
                </a:lnTo>
                <a:lnTo>
                  <a:pt x="47" y="1051"/>
                </a:lnTo>
                <a:lnTo>
                  <a:pt x="60" y="1021"/>
                </a:lnTo>
                <a:lnTo>
                  <a:pt x="75" y="990"/>
                </a:lnTo>
                <a:lnTo>
                  <a:pt x="83" y="976"/>
                </a:lnTo>
                <a:lnTo>
                  <a:pt x="92" y="962"/>
                </a:lnTo>
                <a:lnTo>
                  <a:pt x="101" y="948"/>
                </a:lnTo>
                <a:lnTo>
                  <a:pt x="112" y="935"/>
                </a:lnTo>
                <a:lnTo>
                  <a:pt x="123" y="923"/>
                </a:lnTo>
                <a:lnTo>
                  <a:pt x="134" y="910"/>
                </a:lnTo>
                <a:lnTo>
                  <a:pt x="146" y="899"/>
                </a:lnTo>
                <a:lnTo>
                  <a:pt x="159" y="887"/>
                </a:lnTo>
                <a:lnTo>
                  <a:pt x="172" y="877"/>
                </a:lnTo>
                <a:lnTo>
                  <a:pt x="186" y="867"/>
                </a:lnTo>
                <a:lnTo>
                  <a:pt x="201" y="858"/>
                </a:lnTo>
                <a:lnTo>
                  <a:pt x="217" y="849"/>
                </a:lnTo>
                <a:lnTo>
                  <a:pt x="215" y="829"/>
                </a:lnTo>
                <a:lnTo>
                  <a:pt x="214" y="811"/>
                </a:lnTo>
                <a:lnTo>
                  <a:pt x="215" y="791"/>
                </a:lnTo>
                <a:lnTo>
                  <a:pt x="217" y="772"/>
                </a:lnTo>
                <a:lnTo>
                  <a:pt x="221" y="753"/>
                </a:lnTo>
                <a:lnTo>
                  <a:pt x="225" y="735"/>
                </a:lnTo>
                <a:lnTo>
                  <a:pt x="231" y="716"/>
                </a:lnTo>
                <a:lnTo>
                  <a:pt x="237" y="698"/>
                </a:lnTo>
                <a:lnTo>
                  <a:pt x="245" y="680"/>
                </a:lnTo>
                <a:lnTo>
                  <a:pt x="253" y="663"/>
                </a:lnTo>
                <a:lnTo>
                  <a:pt x="263" y="647"/>
                </a:lnTo>
                <a:lnTo>
                  <a:pt x="274" y="631"/>
                </a:lnTo>
                <a:lnTo>
                  <a:pt x="286" y="616"/>
                </a:lnTo>
                <a:lnTo>
                  <a:pt x="299" y="601"/>
                </a:lnTo>
                <a:lnTo>
                  <a:pt x="312" y="588"/>
                </a:lnTo>
                <a:lnTo>
                  <a:pt x="327" y="575"/>
                </a:lnTo>
                <a:lnTo>
                  <a:pt x="353" y="554"/>
                </a:lnTo>
                <a:lnTo>
                  <a:pt x="381" y="536"/>
                </a:lnTo>
                <a:lnTo>
                  <a:pt x="409" y="519"/>
                </a:lnTo>
                <a:lnTo>
                  <a:pt x="438" y="505"/>
                </a:lnTo>
                <a:lnTo>
                  <a:pt x="469" y="493"/>
                </a:lnTo>
                <a:lnTo>
                  <a:pt x="500" y="484"/>
                </a:lnTo>
                <a:lnTo>
                  <a:pt x="532" y="475"/>
                </a:lnTo>
                <a:lnTo>
                  <a:pt x="564" y="468"/>
                </a:lnTo>
                <a:lnTo>
                  <a:pt x="597" y="464"/>
                </a:lnTo>
                <a:lnTo>
                  <a:pt x="629" y="461"/>
                </a:lnTo>
                <a:lnTo>
                  <a:pt x="663" y="460"/>
                </a:lnTo>
                <a:lnTo>
                  <a:pt x="696" y="460"/>
                </a:lnTo>
                <a:lnTo>
                  <a:pt x="729" y="462"/>
                </a:lnTo>
                <a:lnTo>
                  <a:pt x="762" y="466"/>
                </a:lnTo>
                <a:lnTo>
                  <a:pt x="795" y="471"/>
                </a:lnTo>
                <a:lnTo>
                  <a:pt x="826" y="477"/>
                </a:lnTo>
                <a:lnTo>
                  <a:pt x="853" y="485"/>
                </a:lnTo>
                <a:lnTo>
                  <a:pt x="879" y="493"/>
                </a:lnTo>
                <a:lnTo>
                  <a:pt x="904" y="504"/>
                </a:lnTo>
                <a:lnTo>
                  <a:pt x="931" y="516"/>
                </a:lnTo>
                <a:lnTo>
                  <a:pt x="954" y="529"/>
                </a:lnTo>
                <a:lnTo>
                  <a:pt x="978" y="544"/>
                </a:lnTo>
                <a:lnTo>
                  <a:pt x="1000" y="561"/>
                </a:lnTo>
                <a:lnTo>
                  <a:pt x="1022" y="578"/>
                </a:lnTo>
                <a:lnTo>
                  <a:pt x="1041" y="598"/>
                </a:lnTo>
                <a:lnTo>
                  <a:pt x="1060" y="617"/>
                </a:lnTo>
                <a:lnTo>
                  <a:pt x="1077" y="639"/>
                </a:lnTo>
                <a:lnTo>
                  <a:pt x="1091" y="662"/>
                </a:lnTo>
                <a:lnTo>
                  <a:pt x="1104" y="687"/>
                </a:lnTo>
                <a:lnTo>
                  <a:pt x="1116" y="712"/>
                </a:lnTo>
                <a:lnTo>
                  <a:pt x="1125" y="738"/>
                </a:lnTo>
                <a:lnTo>
                  <a:pt x="1128" y="752"/>
                </a:lnTo>
                <a:lnTo>
                  <a:pt x="1131" y="766"/>
                </a:lnTo>
                <a:lnTo>
                  <a:pt x="1172" y="779"/>
                </a:lnTo>
                <a:lnTo>
                  <a:pt x="1211" y="793"/>
                </a:lnTo>
                <a:lnTo>
                  <a:pt x="1251" y="809"/>
                </a:lnTo>
                <a:lnTo>
                  <a:pt x="1290" y="825"/>
                </a:lnTo>
                <a:lnTo>
                  <a:pt x="1369" y="858"/>
                </a:lnTo>
                <a:lnTo>
                  <a:pt x="1446" y="892"/>
                </a:lnTo>
                <a:lnTo>
                  <a:pt x="1436" y="822"/>
                </a:lnTo>
                <a:lnTo>
                  <a:pt x="1427" y="750"/>
                </a:lnTo>
                <a:lnTo>
                  <a:pt x="1410" y="606"/>
                </a:lnTo>
                <a:lnTo>
                  <a:pt x="1388" y="608"/>
                </a:lnTo>
                <a:lnTo>
                  <a:pt x="1366" y="608"/>
                </a:lnTo>
                <a:lnTo>
                  <a:pt x="1345" y="605"/>
                </a:lnTo>
                <a:lnTo>
                  <a:pt x="1323" y="603"/>
                </a:lnTo>
                <a:lnTo>
                  <a:pt x="1301" y="599"/>
                </a:lnTo>
                <a:lnTo>
                  <a:pt x="1279" y="593"/>
                </a:lnTo>
                <a:lnTo>
                  <a:pt x="1259" y="586"/>
                </a:lnTo>
                <a:lnTo>
                  <a:pt x="1239" y="578"/>
                </a:lnTo>
                <a:lnTo>
                  <a:pt x="1220" y="568"/>
                </a:lnTo>
                <a:lnTo>
                  <a:pt x="1200" y="558"/>
                </a:lnTo>
                <a:lnTo>
                  <a:pt x="1183" y="546"/>
                </a:lnTo>
                <a:lnTo>
                  <a:pt x="1165" y="531"/>
                </a:lnTo>
                <a:lnTo>
                  <a:pt x="1149" y="517"/>
                </a:lnTo>
                <a:lnTo>
                  <a:pt x="1135" y="501"/>
                </a:lnTo>
                <a:lnTo>
                  <a:pt x="1121" y="484"/>
                </a:lnTo>
                <a:lnTo>
                  <a:pt x="1109" y="465"/>
                </a:lnTo>
                <a:lnTo>
                  <a:pt x="1102" y="453"/>
                </a:lnTo>
                <a:lnTo>
                  <a:pt x="1096" y="442"/>
                </a:lnTo>
                <a:lnTo>
                  <a:pt x="1084" y="418"/>
                </a:lnTo>
                <a:lnTo>
                  <a:pt x="1075" y="393"/>
                </a:lnTo>
                <a:lnTo>
                  <a:pt x="1069" y="367"/>
                </a:lnTo>
                <a:lnTo>
                  <a:pt x="1064" y="341"/>
                </a:lnTo>
                <a:lnTo>
                  <a:pt x="1062" y="315"/>
                </a:lnTo>
                <a:lnTo>
                  <a:pt x="1063" y="289"/>
                </a:lnTo>
                <a:lnTo>
                  <a:pt x="1065" y="263"/>
                </a:lnTo>
                <a:lnTo>
                  <a:pt x="1070" y="237"/>
                </a:lnTo>
                <a:lnTo>
                  <a:pt x="1076" y="211"/>
                </a:lnTo>
                <a:lnTo>
                  <a:pt x="1086" y="186"/>
                </a:lnTo>
                <a:lnTo>
                  <a:pt x="1097" y="162"/>
                </a:lnTo>
                <a:lnTo>
                  <a:pt x="1110" y="139"/>
                </a:lnTo>
                <a:lnTo>
                  <a:pt x="1125" y="118"/>
                </a:lnTo>
                <a:lnTo>
                  <a:pt x="1134" y="108"/>
                </a:lnTo>
                <a:lnTo>
                  <a:pt x="1142" y="98"/>
                </a:lnTo>
                <a:lnTo>
                  <a:pt x="1152" y="89"/>
                </a:lnTo>
                <a:lnTo>
                  <a:pt x="1162" y="79"/>
                </a:lnTo>
                <a:close/>
                <a:moveTo>
                  <a:pt x="925" y="1586"/>
                </a:moveTo>
                <a:lnTo>
                  <a:pt x="925" y="1586"/>
                </a:lnTo>
                <a:lnTo>
                  <a:pt x="917" y="1609"/>
                </a:lnTo>
                <a:lnTo>
                  <a:pt x="912" y="1631"/>
                </a:lnTo>
                <a:lnTo>
                  <a:pt x="910" y="1654"/>
                </a:lnTo>
                <a:lnTo>
                  <a:pt x="909" y="1677"/>
                </a:lnTo>
                <a:lnTo>
                  <a:pt x="910" y="1700"/>
                </a:lnTo>
                <a:lnTo>
                  <a:pt x="913" y="1723"/>
                </a:lnTo>
                <a:lnTo>
                  <a:pt x="917" y="1746"/>
                </a:lnTo>
                <a:lnTo>
                  <a:pt x="924" y="1768"/>
                </a:lnTo>
                <a:lnTo>
                  <a:pt x="932" y="1790"/>
                </a:lnTo>
                <a:lnTo>
                  <a:pt x="940" y="1813"/>
                </a:lnTo>
                <a:lnTo>
                  <a:pt x="950" y="1834"/>
                </a:lnTo>
                <a:lnTo>
                  <a:pt x="961" y="1855"/>
                </a:lnTo>
                <a:lnTo>
                  <a:pt x="972" y="1876"/>
                </a:lnTo>
                <a:lnTo>
                  <a:pt x="984" y="1897"/>
                </a:lnTo>
                <a:lnTo>
                  <a:pt x="1009" y="1935"/>
                </a:lnTo>
                <a:lnTo>
                  <a:pt x="1039" y="1976"/>
                </a:lnTo>
                <a:lnTo>
                  <a:pt x="1071" y="2015"/>
                </a:lnTo>
                <a:lnTo>
                  <a:pt x="1104" y="2053"/>
                </a:lnTo>
                <a:lnTo>
                  <a:pt x="1139" y="2090"/>
                </a:lnTo>
                <a:lnTo>
                  <a:pt x="1176" y="2125"/>
                </a:lnTo>
                <a:lnTo>
                  <a:pt x="1213" y="2160"/>
                </a:lnTo>
                <a:lnTo>
                  <a:pt x="1252" y="2192"/>
                </a:lnTo>
                <a:lnTo>
                  <a:pt x="1291" y="2224"/>
                </a:lnTo>
                <a:lnTo>
                  <a:pt x="1332" y="2254"/>
                </a:lnTo>
                <a:lnTo>
                  <a:pt x="1373" y="2285"/>
                </a:lnTo>
                <a:lnTo>
                  <a:pt x="1415" y="2313"/>
                </a:lnTo>
                <a:lnTo>
                  <a:pt x="1458" y="2341"/>
                </a:lnTo>
                <a:lnTo>
                  <a:pt x="1501" y="2367"/>
                </a:lnTo>
                <a:lnTo>
                  <a:pt x="1545" y="2393"/>
                </a:lnTo>
                <a:lnTo>
                  <a:pt x="1589" y="2419"/>
                </a:lnTo>
                <a:lnTo>
                  <a:pt x="1634" y="2443"/>
                </a:lnTo>
                <a:lnTo>
                  <a:pt x="1540" y="1683"/>
                </a:lnTo>
                <a:lnTo>
                  <a:pt x="1517" y="1669"/>
                </a:lnTo>
                <a:lnTo>
                  <a:pt x="1496" y="1656"/>
                </a:lnTo>
                <a:lnTo>
                  <a:pt x="1474" y="1642"/>
                </a:lnTo>
                <a:lnTo>
                  <a:pt x="1452" y="1628"/>
                </a:lnTo>
                <a:lnTo>
                  <a:pt x="1411" y="1598"/>
                </a:lnTo>
                <a:lnTo>
                  <a:pt x="1370" y="1566"/>
                </a:lnTo>
                <a:lnTo>
                  <a:pt x="1328" y="1536"/>
                </a:lnTo>
                <a:lnTo>
                  <a:pt x="1287" y="1505"/>
                </a:lnTo>
                <a:lnTo>
                  <a:pt x="1265" y="1491"/>
                </a:lnTo>
                <a:lnTo>
                  <a:pt x="1244" y="1477"/>
                </a:lnTo>
                <a:lnTo>
                  <a:pt x="1221" y="1465"/>
                </a:lnTo>
                <a:lnTo>
                  <a:pt x="1198" y="1453"/>
                </a:lnTo>
                <a:lnTo>
                  <a:pt x="1188" y="1448"/>
                </a:lnTo>
                <a:lnTo>
                  <a:pt x="1177" y="1444"/>
                </a:lnTo>
                <a:lnTo>
                  <a:pt x="1167" y="1441"/>
                </a:lnTo>
                <a:lnTo>
                  <a:pt x="1157" y="1439"/>
                </a:lnTo>
                <a:lnTo>
                  <a:pt x="1147" y="1437"/>
                </a:lnTo>
                <a:lnTo>
                  <a:pt x="1136" y="1436"/>
                </a:lnTo>
                <a:lnTo>
                  <a:pt x="1126" y="1436"/>
                </a:lnTo>
                <a:lnTo>
                  <a:pt x="1115" y="1436"/>
                </a:lnTo>
                <a:lnTo>
                  <a:pt x="1096" y="1439"/>
                </a:lnTo>
                <a:lnTo>
                  <a:pt x="1075" y="1444"/>
                </a:lnTo>
                <a:lnTo>
                  <a:pt x="1056" y="1452"/>
                </a:lnTo>
                <a:lnTo>
                  <a:pt x="1037" y="1462"/>
                </a:lnTo>
                <a:lnTo>
                  <a:pt x="1019" y="1473"/>
                </a:lnTo>
                <a:lnTo>
                  <a:pt x="1002" y="1486"/>
                </a:lnTo>
                <a:lnTo>
                  <a:pt x="986" y="1500"/>
                </a:lnTo>
                <a:lnTo>
                  <a:pt x="971" y="1515"/>
                </a:lnTo>
                <a:lnTo>
                  <a:pt x="957" y="1533"/>
                </a:lnTo>
                <a:lnTo>
                  <a:pt x="945" y="1550"/>
                </a:lnTo>
                <a:lnTo>
                  <a:pt x="934" y="1567"/>
                </a:lnTo>
                <a:lnTo>
                  <a:pt x="925" y="1586"/>
                </a:lnTo>
                <a:close/>
                <a:moveTo>
                  <a:pt x="6110" y="1456"/>
                </a:moveTo>
                <a:lnTo>
                  <a:pt x="6110" y="1456"/>
                </a:lnTo>
                <a:lnTo>
                  <a:pt x="6088" y="1468"/>
                </a:lnTo>
                <a:lnTo>
                  <a:pt x="6065" y="1481"/>
                </a:lnTo>
                <a:lnTo>
                  <a:pt x="6045" y="1494"/>
                </a:lnTo>
                <a:lnTo>
                  <a:pt x="6023" y="1509"/>
                </a:lnTo>
                <a:lnTo>
                  <a:pt x="5983" y="1538"/>
                </a:lnTo>
                <a:lnTo>
                  <a:pt x="5941" y="1568"/>
                </a:lnTo>
                <a:lnTo>
                  <a:pt x="5901" y="1599"/>
                </a:lnTo>
                <a:lnTo>
                  <a:pt x="5861" y="1629"/>
                </a:lnTo>
                <a:lnTo>
                  <a:pt x="5840" y="1643"/>
                </a:lnTo>
                <a:lnTo>
                  <a:pt x="5818" y="1658"/>
                </a:lnTo>
                <a:lnTo>
                  <a:pt x="5797" y="1671"/>
                </a:lnTo>
                <a:lnTo>
                  <a:pt x="5775" y="1683"/>
                </a:lnTo>
                <a:lnTo>
                  <a:pt x="5751" y="1873"/>
                </a:lnTo>
                <a:lnTo>
                  <a:pt x="5727" y="2063"/>
                </a:lnTo>
                <a:lnTo>
                  <a:pt x="5683" y="2443"/>
                </a:lnTo>
                <a:lnTo>
                  <a:pt x="5743" y="2410"/>
                </a:lnTo>
                <a:lnTo>
                  <a:pt x="5804" y="2374"/>
                </a:lnTo>
                <a:lnTo>
                  <a:pt x="5863" y="2337"/>
                </a:lnTo>
                <a:lnTo>
                  <a:pt x="5922" y="2298"/>
                </a:lnTo>
                <a:lnTo>
                  <a:pt x="5979" y="2258"/>
                </a:lnTo>
                <a:lnTo>
                  <a:pt x="6008" y="2236"/>
                </a:lnTo>
                <a:lnTo>
                  <a:pt x="6035" y="2214"/>
                </a:lnTo>
                <a:lnTo>
                  <a:pt x="6063" y="2192"/>
                </a:lnTo>
                <a:lnTo>
                  <a:pt x="6089" y="2169"/>
                </a:lnTo>
                <a:lnTo>
                  <a:pt x="6116" y="2147"/>
                </a:lnTo>
                <a:lnTo>
                  <a:pt x="6141" y="2123"/>
                </a:lnTo>
                <a:lnTo>
                  <a:pt x="6186" y="2078"/>
                </a:lnTo>
                <a:lnTo>
                  <a:pt x="6208" y="2055"/>
                </a:lnTo>
                <a:lnTo>
                  <a:pt x="6229" y="2033"/>
                </a:lnTo>
                <a:lnTo>
                  <a:pt x="6250" y="2009"/>
                </a:lnTo>
                <a:lnTo>
                  <a:pt x="6271" y="1984"/>
                </a:lnTo>
                <a:lnTo>
                  <a:pt x="6289" y="1959"/>
                </a:lnTo>
                <a:lnTo>
                  <a:pt x="6308" y="1933"/>
                </a:lnTo>
                <a:lnTo>
                  <a:pt x="6325" y="1906"/>
                </a:lnTo>
                <a:lnTo>
                  <a:pt x="6341" y="1879"/>
                </a:lnTo>
                <a:lnTo>
                  <a:pt x="6355" y="1851"/>
                </a:lnTo>
                <a:lnTo>
                  <a:pt x="6368" y="1823"/>
                </a:lnTo>
                <a:lnTo>
                  <a:pt x="6380" y="1793"/>
                </a:lnTo>
                <a:lnTo>
                  <a:pt x="6390" y="1764"/>
                </a:lnTo>
                <a:lnTo>
                  <a:pt x="6398" y="1734"/>
                </a:lnTo>
                <a:lnTo>
                  <a:pt x="6404" y="1702"/>
                </a:lnTo>
                <a:lnTo>
                  <a:pt x="6406" y="1688"/>
                </a:lnTo>
                <a:lnTo>
                  <a:pt x="6406" y="1674"/>
                </a:lnTo>
                <a:lnTo>
                  <a:pt x="6406" y="1659"/>
                </a:lnTo>
                <a:lnTo>
                  <a:pt x="6405" y="1644"/>
                </a:lnTo>
                <a:lnTo>
                  <a:pt x="6403" y="1630"/>
                </a:lnTo>
                <a:lnTo>
                  <a:pt x="6400" y="1616"/>
                </a:lnTo>
                <a:lnTo>
                  <a:pt x="6396" y="1602"/>
                </a:lnTo>
                <a:lnTo>
                  <a:pt x="6390" y="1589"/>
                </a:lnTo>
                <a:lnTo>
                  <a:pt x="6385" y="1575"/>
                </a:lnTo>
                <a:lnTo>
                  <a:pt x="6378" y="1562"/>
                </a:lnTo>
                <a:lnTo>
                  <a:pt x="6371" y="1550"/>
                </a:lnTo>
                <a:lnTo>
                  <a:pt x="6362" y="1537"/>
                </a:lnTo>
                <a:lnTo>
                  <a:pt x="6353" y="1525"/>
                </a:lnTo>
                <a:lnTo>
                  <a:pt x="6343" y="1514"/>
                </a:lnTo>
                <a:lnTo>
                  <a:pt x="6334" y="1503"/>
                </a:lnTo>
                <a:lnTo>
                  <a:pt x="6323" y="1493"/>
                </a:lnTo>
                <a:lnTo>
                  <a:pt x="6312" y="1484"/>
                </a:lnTo>
                <a:lnTo>
                  <a:pt x="6300" y="1475"/>
                </a:lnTo>
                <a:lnTo>
                  <a:pt x="6288" y="1467"/>
                </a:lnTo>
                <a:lnTo>
                  <a:pt x="6276" y="1460"/>
                </a:lnTo>
                <a:lnTo>
                  <a:pt x="6263" y="1453"/>
                </a:lnTo>
                <a:lnTo>
                  <a:pt x="6250" y="1449"/>
                </a:lnTo>
                <a:lnTo>
                  <a:pt x="6236" y="1444"/>
                </a:lnTo>
                <a:lnTo>
                  <a:pt x="6223" y="1440"/>
                </a:lnTo>
                <a:lnTo>
                  <a:pt x="6209" y="1438"/>
                </a:lnTo>
                <a:lnTo>
                  <a:pt x="6195" y="1437"/>
                </a:lnTo>
                <a:lnTo>
                  <a:pt x="6180" y="1437"/>
                </a:lnTo>
                <a:lnTo>
                  <a:pt x="6166" y="1438"/>
                </a:lnTo>
                <a:lnTo>
                  <a:pt x="6152" y="1441"/>
                </a:lnTo>
                <a:lnTo>
                  <a:pt x="6138" y="1444"/>
                </a:lnTo>
                <a:lnTo>
                  <a:pt x="6124" y="1450"/>
                </a:lnTo>
                <a:lnTo>
                  <a:pt x="6110" y="1456"/>
                </a:lnTo>
                <a:close/>
              </a:path>
            </a:pathLst>
          </a:custGeom>
          <a:noFill/>
          <a:ln w="25400">
            <a:solidFill>
              <a:srgbClr val="152931"/>
            </a:solidFill>
          </a:ln>
        </p:spPr>
        <p:txBody>
          <a:bodyPr bIns="90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15293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3686810" y="4600579"/>
            <a:ext cx="1835785" cy="13630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 fontAlgn="auto">
              <a:lnSpc>
                <a:spcPct val="120000"/>
              </a:lnSpc>
            </a:pPr>
            <a:r>
              <a:rPr lang="zh-CN" altLang="en-US" sz="1400" dirty="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11" name="文本框 20"/>
          <p:cNvSpPr txBox="1"/>
          <p:nvPr/>
        </p:nvSpPr>
        <p:spPr>
          <a:xfrm flipH="1">
            <a:off x="3714115" y="4188461"/>
            <a:ext cx="1809115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单击键入标题 </a:t>
            </a:r>
          </a:p>
        </p:txBody>
      </p:sp>
      <p:sp>
        <p:nvSpPr>
          <p:cNvPr id="12" name="矩形 11"/>
          <p:cNvSpPr/>
          <p:nvPr/>
        </p:nvSpPr>
        <p:spPr>
          <a:xfrm>
            <a:off x="3794760" y="3941445"/>
            <a:ext cx="1619885" cy="36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5293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3607435" y="1475740"/>
            <a:ext cx="1995170" cy="7061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>
                <a:solidFill>
                  <a:srgbClr val="15293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2,112</a:t>
            </a:r>
          </a:p>
        </p:txBody>
      </p:sp>
      <p:sp>
        <p:nvSpPr>
          <p:cNvPr id="14" name="奖杯"/>
          <p:cNvSpPr/>
          <p:nvPr/>
        </p:nvSpPr>
        <p:spPr bwMode="auto">
          <a:xfrm>
            <a:off x="6676072" y="1673542"/>
            <a:ext cx="1502410" cy="2143760"/>
          </a:xfrm>
          <a:custGeom>
            <a:avLst/>
            <a:gdLst>
              <a:gd name="T0" fmla="*/ 324081616 w 7313"/>
              <a:gd name="T1" fmla="*/ 0 h 8141"/>
              <a:gd name="T2" fmla="*/ 339365365 w 7313"/>
              <a:gd name="T3" fmla="*/ 6789765 h 8141"/>
              <a:gd name="T4" fmla="*/ 339639393 w 7313"/>
              <a:gd name="T5" fmla="*/ 26009182 h 8141"/>
              <a:gd name="T6" fmla="*/ 326382416 w 7313"/>
              <a:gd name="T7" fmla="*/ 33127484 h 8141"/>
              <a:gd name="T8" fmla="*/ 340954068 w 7313"/>
              <a:gd name="T9" fmla="*/ 36139074 h 8141"/>
              <a:gd name="T10" fmla="*/ 364619402 w 7313"/>
              <a:gd name="T11" fmla="*/ 25187839 h 8141"/>
              <a:gd name="T12" fmla="*/ 386367247 w 7313"/>
              <a:gd name="T13" fmla="*/ 35591512 h 8141"/>
              <a:gd name="T14" fmla="*/ 395296418 w 7313"/>
              <a:gd name="T15" fmla="*/ 52018598 h 8141"/>
              <a:gd name="T16" fmla="*/ 400445838 w 7313"/>
              <a:gd name="T17" fmla="*/ 76604119 h 8141"/>
              <a:gd name="T18" fmla="*/ 386257496 w 7313"/>
              <a:gd name="T19" fmla="*/ 111593547 h 8141"/>
              <a:gd name="T20" fmla="*/ 345555668 w 7313"/>
              <a:gd name="T21" fmla="*/ 148663476 h 8141"/>
              <a:gd name="T22" fmla="*/ 311043908 w 7313"/>
              <a:gd name="T23" fmla="*/ 169525578 h 8141"/>
              <a:gd name="T24" fmla="*/ 317288969 w 7313"/>
              <a:gd name="T25" fmla="*/ 180531569 h 8141"/>
              <a:gd name="T26" fmla="*/ 326053864 w 7313"/>
              <a:gd name="T27" fmla="*/ 197177679 h 8141"/>
              <a:gd name="T28" fmla="*/ 312523094 w 7313"/>
              <a:gd name="T29" fmla="*/ 210154892 h 8141"/>
              <a:gd name="T30" fmla="*/ 284584946 w 7313"/>
              <a:gd name="T31" fmla="*/ 217985025 h 8141"/>
              <a:gd name="T32" fmla="*/ 253798179 w 7313"/>
              <a:gd name="T33" fmla="*/ 242515790 h 8141"/>
              <a:gd name="T34" fmla="*/ 237473548 w 7313"/>
              <a:gd name="T35" fmla="*/ 260530805 h 8141"/>
              <a:gd name="T36" fmla="*/ 245855132 w 7313"/>
              <a:gd name="T37" fmla="*/ 279093147 h 8141"/>
              <a:gd name="T38" fmla="*/ 233091217 w 7313"/>
              <a:gd name="T39" fmla="*/ 290975236 h 8141"/>
              <a:gd name="T40" fmla="*/ 229914045 w 7313"/>
              <a:gd name="T41" fmla="*/ 321529181 h 8141"/>
              <a:gd name="T42" fmla="*/ 254620027 w 7313"/>
              <a:gd name="T43" fmla="*/ 354656899 h 8141"/>
              <a:gd name="T44" fmla="*/ 266069032 w 7313"/>
              <a:gd name="T45" fmla="*/ 365827158 h 8141"/>
              <a:gd name="T46" fmla="*/ 282284147 w 7313"/>
              <a:gd name="T47" fmla="*/ 389974630 h 8141"/>
              <a:gd name="T48" fmla="*/ 284913498 w 7313"/>
              <a:gd name="T49" fmla="*/ 407441849 h 8141"/>
              <a:gd name="T50" fmla="*/ 290720256 w 7313"/>
              <a:gd name="T51" fmla="*/ 422061981 h 8141"/>
              <a:gd name="T52" fmla="*/ 274340866 w 7313"/>
              <a:gd name="T53" fmla="*/ 434984438 h 8141"/>
              <a:gd name="T54" fmla="*/ 211014586 w 7313"/>
              <a:gd name="T55" fmla="*/ 445552379 h 8141"/>
              <a:gd name="T56" fmla="*/ 137499219 w 7313"/>
              <a:gd name="T57" fmla="*/ 438324565 h 8141"/>
              <a:gd name="T58" fmla="*/ 111423568 w 7313"/>
              <a:gd name="T59" fmla="*/ 425894913 h 8141"/>
              <a:gd name="T60" fmla="*/ 115751374 w 7313"/>
              <a:gd name="T61" fmla="*/ 407551362 h 8141"/>
              <a:gd name="T62" fmla="*/ 118654753 w 7313"/>
              <a:gd name="T63" fmla="*/ 389810362 h 8141"/>
              <a:gd name="T64" fmla="*/ 134650599 w 7313"/>
              <a:gd name="T65" fmla="*/ 365443865 h 8141"/>
              <a:gd name="T66" fmla="*/ 146318873 w 7313"/>
              <a:gd name="T67" fmla="*/ 354383118 h 8141"/>
              <a:gd name="T68" fmla="*/ 170860579 w 7313"/>
              <a:gd name="T69" fmla="*/ 321310156 h 8141"/>
              <a:gd name="T70" fmla="*/ 165984952 w 7313"/>
              <a:gd name="T71" fmla="*/ 290372919 h 8141"/>
              <a:gd name="T72" fmla="*/ 154700223 w 7313"/>
              <a:gd name="T73" fmla="*/ 275479240 h 8141"/>
              <a:gd name="T74" fmla="*/ 165218097 w 7313"/>
              <a:gd name="T75" fmla="*/ 257354713 h 8141"/>
              <a:gd name="T76" fmla="*/ 145004197 w 7313"/>
              <a:gd name="T77" fmla="*/ 241475423 h 8141"/>
              <a:gd name="T78" fmla="*/ 114710492 w 7313"/>
              <a:gd name="T79" fmla="*/ 216287583 h 8141"/>
              <a:gd name="T80" fmla="*/ 88689599 w 7313"/>
              <a:gd name="T81" fmla="*/ 210319160 h 8141"/>
              <a:gd name="T82" fmla="*/ 75158829 w 7313"/>
              <a:gd name="T83" fmla="*/ 199203657 h 8141"/>
              <a:gd name="T84" fmla="*/ 81403890 w 7313"/>
              <a:gd name="T85" fmla="*/ 181900473 h 8141"/>
              <a:gd name="T86" fmla="*/ 92469585 w 7313"/>
              <a:gd name="T87" fmla="*/ 173796559 h 8141"/>
              <a:gd name="T88" fmla="*/ 63545314 w 7313"/>
              <a:gd name="T89" fmla="*/ 152934458 h 8141"/>
              <a:gd name="T90" fmla="*/ 18351404 w 7313"/>
              <a:gd name="T91" fmla="*/ 116904896 h 8141"/>
              <a:gd name="T92" fmla="*/ 602579 w 7313"/>
              <a:gd name="T93" fmla="*/ 79889490 h 8141"/>
              <a:gd name="T94" fmla="*/ 5039902 w 7313"/>
              <a:gd name="T95" fmla="*/ 52675672 h 8141"/>
              <a:gd name="T96" fmla="*/ 12654398 w 7313"/>
              <a:gd name="T97" fmla="*/ 39205653 h 8141"/>
              <a:gd name="T98" fmla="*/ 30896284 w 7313"/>
              <a:gd name="T99" fmla="*/ 25625889 h 8141"/>
              <a:gd name="T100" fmla="*/ 57026460 w 7313"/>
              <a:gd name="T101" fmla="*/ 32744191 h 8141"/>
              <a:gd name="T102" fmla="*/ 78171725 w 7313"/>
              <a:gd name="T103" fmla="*/ 41067363 h 8141"/>
              <a:gd name="T104" fmla="*/ 60751686 w 7313"/>
              <a:gd name="T105" fmla="*/ 25461620 h 8141"/>
              <a:gd name="T106" fmla="*/ 62559424 w 7313"/>
              <a:gd name="T107" fmla="*/ 5366105 h 8141"/>
              <a:gd name="T108" fmla="*/ 53246708 w 7313"/>
              <a:gd name="T109" fmla="*/ 102722814 h 8141"/>
              <a:gd name="T110" fmla="*/ 87046372 w 7313"/>
              <a:gd name="T111" fmla="*/ 132455649 h 8141"/>
              <a:gd name="T112" fmla="*/ 65079258 w 7313"/>
              <a:gd name="T113" fmla="*/ 79287172 h 8141"/>
              <a:gd name="T114" fmla="*/ 51164944 w 7313"/>
              <a:gd name="T115" fmla="*/ 85803156 h 8141"/>
              <a:gd name="T116" fmla="*/ 315042928 w 7313"/>
              <a:gd name="T117" fmla="*/ 102558545 h 8141"/>
              <a:gd name="T118" fmla="*/ 341228096 w 7313"/>
              <a:gd name="T119" fmla="*/ 111319533 h 8141"/>
              <a:gd name="T120" fmla="*/ 350759846 w 7313"/>
              <a:gd name="T121" fmla="*/ 89252795 h 8141"/>
              <a:gd name="T122" fmla="*/ 341611406 w 7313"/>
              <a:gd name="T123" fmla="*/ 79068147 h 814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313" h="8141">
                <a:moveTo>
                  <a:pt x="1162" y="79"/>
                </a:moveTo>
                <a:lnTo>
                  <a:pt x="1162" y="79"/>
                </a:lnTo>
                <a:lnTo>
                  <a:pt x="1173" y="69"/>
                </a:lnTo>
                <a:lnTo>
                  <a:pt x="1185" y="60"/>
                </a:lnTo>
                <a:lnTo>
                  <a:pt x="1198" y="51"/>
                </a:lnTo>
                <a:lnTo>
                  <a:pt x="1211" y="42"/>
                </a:lnTo>
                <a:lnTo>
                  <a:pt x="1224" y="35"/>
                </a:lnTo>
                <a:lnTo>
                  <a:pt x="1238" y="28"/>
                </a:lnTo>
                <a:lnTo>
                  <a:pt x="1252" y="23"/>
                </a:lnTo>
                <a:lnTo>
                  <a:pt x="1266" y="17"/>
                </a:lnTo>
                <a:lnTo>
                  <a:pt x="1282" y="13"/>
                </a:lnTo>
                <a:lnTo>
                  <a:pt x="1296" y="10"/>
                </a:lnTo>
                <a:lnTo>
                  <a:pt x="1326" y="4"/>
                </a:lnTo>
                <a:lnTo>
                  <a:pt x="1357" y="1"/>
                </a:lnTo>
                <a:lnTo>
                  <a:pt x="1388" y="0"/>
                </a:lnTo>
                <a:lnTo>
                  <a:pt x="5916" y="0"/>
                </a:lnTo>
                <a:lnTo>
                  <a:pt x="5936" y="0"/>
                </a:lnTo>
                <a:lnTo>
                  <a:pt x="5954" y="0"/>
                </a:lnTo>
                <a:lnTo>
                  <a:pt x="5973" y="2"/>
                </a:lnTo>
                <a:lnTo>
                  <a:pt x="5992" y="4"/>
                </a:lnTo>
                <a:lnTo>
                  <a:pt x="6011" y="8"/>
                </a:lnTo>
                <a:lnTo>
                  <a:pt x="6029" y="13"/>
                </a:lnTo>
                <a:lnTo>
                  <a:pt x="6048" y="18"/>
                </a:lnTo>
                <a:lnTo>
                  <a:pt x="6065" y="25"/>
                </a:lnTo>
                <a:lnTo>
                  <a:pt x="6083" y="31"/>
                </a:lnTo>
                <a:lnTo>
                  <a:pt x="6099" y="40"/>
                </a:lnTo>
                <a:lnTo>
                  <a:pt x="6115" y="50"/>
                </a:lnTo>
                <a:lnTo>
                  <a:pt x="6132" y="61"/>
                </a:lnTo>
                <a:lnTo>
                  <a:pt x="6146" y="72"/>
                </a:lnTo>
                <a:lnTo>
                  <a:pt x="6160" y="85"/>
                </a:lnTo>
                <a:lnTo>
                  <a:pt x="6173" y="99"/>
                </a:lnTo>
                <a:lnTo>
                  <a:pt x="6186" y="113"/>
                </a:lnTo>
                <a:lnTo>
                  <a:pt x="6195" y="124"/>
                </a:lnTo>
                <a:lnTo>
                  <a:pt x="6202" y="136"/>
                </a:lnTo>
                <a:lnTo>
                  <a:pt x="6210" y="148"/>
                </a:lnTo>
                <a:lnTo>
                  <a:pt x="6216" y="160"/>
                </a:lnTo>
                <a:lnTo>
                  <a:pt x="6223" y="172"/>
                </a:lnTo>
                <a:lnTo>
                  <a:pt x="6228" y="185"/>
                </a:lnTo>
                <a:lnTo>
                  <a:pt x="6238" y="211"/>
                </a:lnTo>
                <a:lnTo>
                  <a:pt x="6245" y="237"/>
                </a:lnTo>
                <a:lnTo>
                  <a:pt x="6249" y="264"/>
                </a:lnTo>
                <a:lnTo>
                  <a:pt x="6251" y="292"/>
                </a:lnTo>
                <a:lnTo>
                  <a:pt x="6251" y="319"/>
                </a:lnTo>
                <a:lnTo>
                  <a:pt x="6249" y="348"/>
                </a:lnTo>
                <a:lnTo>
                  <a:pt x="6243" y="375"/>
                </a:lnTo>
                <a:lnTo>
                  <a:pt x="6236" y="401"/>
                </a:lnTo>
                <a:lnTo>
                  <a:pt x="6226" y="427"/>
                </a:lnTo>
                <a:lnTo>
                  <a:pt x="6221" y="439"/>
                </a:lnTo>
                <a:lnTo>
                  <a:pt x="6214" y="452"/>
                </a:lnTo>
                <a:lnTo>
                  <a:pt x="6208" y="464"/>
                </a:lnTo>
                <a:lnTo>
                  <a:pt x="6200" y="475"/>
                </a:lnTo>
                <a:lnTo>
                  <a:pt x="6191" y="487"/>
                </a:lnTo>
                <a:lnTo>
                  <a:pt x="6183" y="498"/>
                </a:lnTo>
                <a:lnTo>
                  <a:pt x="6173" y="508"/>
                </a:lnTo>
                <a:lnTo>
                  <a:pt x="6163" y="517"/>
                </a:lnTo>
                <a:lnTo>
                  <a:pt x="6151" y="530"/>
                </a:lnTo>
                <a:lnTo>
                  <a:pt x="6137" y="542"/>
                </a:lnTo>
                <a:lnTo>
                  <a:pt x="6123" y="552"/>
                </a:lnTo>
                <a:lnTo>
                  <a:pt x="6109" y="562"/>
                </a:lnTo>
                <a:lnTo>
                  <a:pt x="6093" y="571"/>
                </a:lnTo>
                <a:lnTo>
                  <a:pt x="6077" y="578"/>
                </a:lnTo>
                <a:lnTo>
                  <a:pt x="6061" y="585"/>
                </a:lnTo>
                <a:lnTo>
                  <a:pt x="6045" y="590"/>
                </a:lnTo>
                <a:lnTo>
                  <a:pt x="6027" y="594"/>
                </a:lnTo>
                <a:lnTo>
                  <a:pt x="6010" y="599"/>
                </a:lnTo>
                <a:lnTo>
                  <a:pt x="5992" y="602"/>
                </a:lnTo>
                <a:lnTo>
                  <a:pt x="5975" y="604"/>
                </a:lnTo>
                <a:lnTo>
                  <a:pt x="5958" y="605"/>
                </a:lnTo>
                <a:lnTo>
                  <a:pt x="5939" y="606"/>
                </a:lnTo>
                <a:lnTo>
                  <a:pt x="5922" y="606"/>
                </a:lnTo>
                <a:lnTo>
                  <a:pt x="5904" y="606"/>
                </a:lnTo>
                <a:lnTo>
                  <a:pt x="5870" y="894"/>
                </a:lnTo>
                <a:lnTo>
                  <a:pt x="5908" y="876"/>
                </a:lnTo>
                <a:lnTo>
                  <a:pt x="5947" y="858"/>
                </a:lnTo>
                <a:lnTo>
                  <a:pt x="5985" y="840"/>
                </a:lnTo>
                <a:lnTo>
                  <a:pt x="6024" y="824"/>
                </a:lnTo>
                <a:lnTo>
                  <a:pt x="6103" y="793"/>
                </a:lnTo>
                <a:lnTo>
                  <a:pt x="6183" y="764"/>
                </a:lnTo>
                <a:lnTo>
                  <a:pt x="6186" y="750"/>
                </a:lnTo>
                <a:lnTo>
                  <a:pt x="6189" y="737"/>
                </a:lnTo>
                <a:lnTo>
                  <a:pt x="6199" y="710"/>
                </a:lnTo>
                <a:lnTo>
                  <a:pt x="6210" y="685"/>
                </a:lnTo>
                <a:lnTo>
                  <a:pt x="6224" y="660"/>
                </a:lnTo>
                <a:lnTo>
                  <a:pt x="6239" y="637"/>
                </a:lnTo>
                <a:lnTo>
                  <a:pt x="6255" y="615"/>
                </a:lnTo>
                <a:lnTo>
                  <a:pt x="6274" y="594"/>
                </a:lnTo>
                <a:lnTo>
                  <a:pt x="6295" y="576"/>
                </a:lnTo>
                <a:lnTo>
                  <a:pt x="6316" y="558"/>
                </a:lnTo>
                <a:lnTo>
                  <a:pt x="6339" y="541"/>
                </a:lnTo>
                <a:lnTo>
                  <a:pt x="6363" y="527"/>
                </a:lnTo>
                <a:lnTo>
                  <a:pt x="6387" y="514"/>
                </a:lnTo>
                <a:lnTo>
                  <a:pt x="6413" y="502"/>
                </a:lnTo>
                <a:lnTo>
                  <a:pt x="6439" y="491"/>
                </a:lnTo>
                <a:lnTo>
                  <a:pt x="6465" y="483"/>
                </a:lnTo>
                <a:lnTo>
                  <a:pt x="6492" y="476"/>
                </a:lnTo>
                <a:lnTo>
                  <a:pt x="6524" y="469"/>
                </a:lnTo>
                <a:lnTo>
                  <a:pt x="6556" y="465"/>
                </a:lnTo>
                <a:lnTo>
                  <a:pt x="6590" y="462"/>
                </a:lnTo>
                <a:lnTo>
                  <a:pt x="6623" y="460"/>
                </a:lnTo>
                <a:lnTo>
                  <a:pt x="6656" y="460"/>
                </a:lnTo>
                <a:lnTo>
                  <a:pt x="6690" y="461"/>
                </a:lnTo>
                <a:lnTo>
                  <a:pt x="6723" y="464"/>
                </a:lnTo>
                <a:lnTo>
                  <a:pt x="6755" y="469"/>
                </a:lnTo>
                <a:lnTo>
                  <a:pt x="6788" y="476"/>
                </a:lnTo>
                <a:lnTo>
                  <a:pt x="6820" y="485"/>
                </a:lnTo>
                <a:lnTo>
                  <a:pt x="6851" y="496"/>
                </a:lnTo>
                <a:lnTo>
                  <a:pt x="6881" y="508"/>
                </a:lnTo>
                <a:lnTo>
                  <a:pt x="6911" y="523"/>
                </a:lnTo>
                <a:lnTo>
                  <a:pt x="6939" y="539"/>
                </a:lnTo>
                <a:lnTo>
                  <a:pt x="6966" y="559"/>
                </a:lnTo>
                <a:lnTo>
                  <a:pt x="6979" y="568"/>
                </a:lnTo>
                <a:lnTo>
                  <a:pt x="6992" y="579"/>
                </a:lnTo>
                <a:lnTo>
                  <a:pt x="7006" y="592"/>
                </a:lnTo>
                <a:lnTo>
                  <a:pt x="7020" y="605"/>
                </a:lnTo>
                <a:lnTo>
                  <a:pt x="7031" y="619"/>
                </a:lnTo>
                <a:lnTo>
                  <a:pt x="7043" y="635"/>
                </a:lnTo>
                <a:lnTo>
                  <a:pt x="7053" y="650"/>
                </a:lnTo>
                <a:lnTo>
                  <a:pt x="7063" y="666"/>
                </a:lnTo>
                <a:lnTo>
                  <a:pt x="7072" y="683"/>
                </a:lnTo>
                <a:lnTo>
                  <a:pt x="7079" y="700"/>
                </a:lnTo>
                <a:lnTo>
                  <a:pt x="7086" y="717"/>
                </a:lnTo>
                <a:lnTo>
                  <a:pt x="7091" y="736"/>
                </a:lnTo>
                <a:lnTo>
                  <a:pt x="7095" y="753"/>
                </a:lnTo>
                <a:lnTo>
                  <a:pt x="7098" y="772"/>
                </a:lnTo>
                <a:lnTo>
                  <a:pt x="7100" y="791"/>
                </a:lnTo>
                <a:lnTo>
                  <a:pt x="7100" y="810"/>
                </a:lnTo>
                <a:lnTo>
                  <a:pt x="7099" y="828"/>
                </a:lnTo>
                <a:lnTo>
                  <a:pt x="7097" y="848"/>
                </a:lnTo>
                <a:lnTo>
                  <a:pt x="7121" y="864"/>
                </a:lnTo>
                <a:lnTo>
                  <a:pt x="7143" y="881"/>
                </a:lnTo>
                <a:lnTo>
                  <a:pt x="7165" y="899"/>
                </a:lnTo>
                <a:lnTo>
                  <a:pt x="7187" y="918"/>
                </a:lnTo>
                <a:lnTo>
                  <a:pt x="7206" y="939"/>
                </a:lnTo>
                <a:lnTo>
                  <a:pt x="7216" y="950"/>
                </a:lnTo>
                <a:lnTo>
                  <a:pt x="7225" y="961"/>
                </a:lnTo>
                <a:lnTo>
                  <a:pt x="7233" y="973"/>
                </a:lnTo>
                <a:lnTo>
                  <a:pt x="7240" y="985"/>
                </a:lnTo>
                <a:lnTo>
                  <a:pt x="7247" y="998"/>
                </a:lnTo>
                <a:lnTo>
                  <a:pt x="7253" y="1011"/>
                </a:lnTo>
                <a:lnTo>
                  <a:pt x="7265" y="1041"/>
                </a:lnTo>
                <a:lnTo>
                  <a:pt x="7276" y="1073"/>
                </a:lnTo>
                <a:lnTo>
                  <a:pt x="7285" y="1104"/>
                </a:lnTo>
                <a:lnTo>
                  <a:pt x="7293" y="1137"/>
                </a:lnTo>
                <a:lnTo>
                  <a:pt x="7300" y="1168"/>
                </a:lnTo>
                <a:lnTo>
                  <a:pt x="7305" y="1201"/>
                </a:lnTo>
                <a:lnTo>
                  <a:pt x="7309" y="1234"/>
                </a:lnTo>
                <a:lnTo>
                  <a:pt x="7312" y="1267"/>
                </a:lnTo>
                <a:lnTo>
                  <a:pt x="7313" y="1300"/>
                </a:lnTo>
                <a:lnTo>
                  <a:pt x="7313" y="1333"/>
                </a:lnTo>
                <a:lnTo>
                  <a:pt x="7312" y="1366"/>
                </a:lnTo>
                <a:lnTo>
                  <a:pt x="7310" y="1399"/>
                </a:lnTo>
                <a:lnTo>
                  <a:pt x="7306" y="1431"/>
                </a:lnTo>
                <a:lnTo>
                  <a:pt x="7302" y="1465"/>
                </a:lnTo>
                <a:lnTo>
                  <a:pt x="7297" y="1498"/>
                </a:lnTo>
                <a:lnTo>
                  <a:pt x="7290" y="1529"/>
                </a:lnTo>
                <a:lnTo>
                  <a:pt x="7279" y="1572"/>
                </a:lnTo>
                <a:lnTo>
                  <a:pt x="7267" y="1614"/>
                </a:lnTo>
                <a:lnTo>
                  <a:pt x="7254" y="1655"/>
                </a:lnTo>
                <a:lnTo>
                  <a:pt x="7239" y="1696"/>
                </a:lnTo>
                <a:lnTo>
                  <a:pt x="7223" y="1736"/>
                </a:lnTo>
                <a:lnTo>
                  <a:pt x="7205" y="1776"/>
                </a:lnTo>
                <a:lnTo>
                  <a:pt x="7187" y="1815"/>
                </a:lnTo>
                <a:lnTo>
                  <a:pt x="7166" y="1853"/>
                </a:lnTo>
                <a:lnTo>
                  <a:pt x="7146" y="1891"/>
                </a:lnTo>
                <a:lnTo>
                  <a:pt x="7123" y="1929"/>
                </a:lnTo>
                <a:lnTo>
                  <a:pt x="7100" y="1966"/>
                </a:lnTo>
                <a:lnTo>
                  <a:pt x="7076" y="2002"/>
                </a:lnTo>
                <a:lnTo>
                  <a:pt x="7051" y="2038"/>
                </a:lnTo>
                <a:lnTo>
                  <a:pt x="7026" y="2073"/>
                </a:lnTo>
                <a:lnTo>
                  <a:pt x="7000" y="2108"/>
                </a:lnTo>
                <a:lnTo>
                  <a:pt x="6973" y="2142"/>
                </a:lnTo>
                <a:lnTo>
                  <a:pt x="6933" y="2190"/>
                </a:lnTo>
                <a:lnTo>
                  <a:pt x="6891" y="2237"/>
                </a:lnTo>
                <a:lnTo>
                  <a:pt x="6848" y="2284"/>
                </a:lnTo>
                <a:lnTo>
                  <a:pt x="6804" y="2329"/>
                </a:lnTo>
                <a:lnTo>
                  <a:pt x="6759" y="2373"/>
                </a:lnTo>
                <a:lnTo>
                  <a:pt x="6713" y="2416"/>
                </a:lnTo>
                <a:lnTo>
                  <a:pt x="6666" y="2458"/>
                </a:lnTo>
                <a:lnTo>
                  <a:pt x="6617" y="2499"/>
                </a:lnTo>
                <a:lnTo>
                  <a:pt x="6568" y="2538"/>
                </a:lnTo>
                <a:lnTo>
                  <a:pt x="6518" y="2576"/>
                </a:lnTo>
                <a:lnTo>
                  <a:pt x="6467" y="2613"/>
                </a:lnTo>
                <a:lnTo>
                  <a:pt x="6415" y="2649"/>
                </a:lnTo>
                <a:lnTo>
                  <a:pt x="6362" y="2683"/>
                </a:lnTo>
                <a:lnTo>
                  <a:pt x="6308" y="2715"/>
                </a:lnTo>
                <a:lnTo>
                  <a:pt x="6253" y="2746"/>
                </a:lnTo>
                <a:lnTo>
                  <a:pt x="6198" y="2775"/>
                </a:lnTo>
                <a:lnTo>
                  <a:pt x="6129" y="2805"/>
                </a:lnTo>
                <a:lnTo>
                  <a:pt x="6062" y="2837"/>
                </a:lnTo>
                <a:lnTo>
                  <a:pt x="5995" y="2869"/>
                </a:lnTo>
                <a:lnTo>
                  <a:pt x="5962" y="2887"/>
                </a:lnTo>
                <a:lnTo>
                  <a:pt x="5928" y="2905"/>
                </a:lnTo>
                <a:lnTo>
                  <a:pt x="5897" y="2924"/>
                </a:lnTo>
                <a:lnTo>
                  <a:pt x="5865" y="2943"/>
                </a:lnTo>
                <a:lnTo>
                  <a:pt x="5834" y="2964"/>
                </a:lnTo>
                <a:lnTo>
                  <a:pt x="5803" y="2986"/>
                </a:lnTo>
                <a:lnTo>
                  <a:pt x="5774" y="3008"/>
                </a:lnTo>
                <a:lnTo>
                  <a:pt x="5745" y="3031"/>
                </a:lnTo>
                <a:lnTo>
                  <a:pt x="5717" y="3056"/>
                </a:lnTo>
                <a:lnTo>
                  <a:pt x="5690" y="3083"/>
                </a:lnTo>
                <a:lnTo>
                  <a:pt x="5678" y="3096"/>
                </a:lnTo>
                <a:lnTo>
                  <a:pt x="5666" y="3109"/>
                </a:lnTo>
                <a:lnTo>
                  <a:pt x="5657" y="3123"/>
                </a:lnTo>
                <a:lnTo>
                  <a:pt x="5647" y="3138"/>
                </a:lnTo>
                <a:lnTo>
                  <a:pt x="5638" y="3153"/>
                </a:lnTo>
                <a:lnTo>
                  <a:pt x="5629" y="3169"/>
                </a:lnTo>
                <a:lnTo>
                  <a:pt x="5615" y="3201"/>
                </a:lnTo>
                <a:lnTo>
                  <a:pt x="5623" y="3210"/>
                </a:lnTo>
                <a:lnTo>
                  <a:pt x="5632" y="3217"/>
                </a:lnTo>
                <a:lnTo>
                  <a:pt x="5640" y="3224"/>
                </a:lnTo>
                <a:lnTo>
                  <a:pt x="5650" y="3229"/>
                </a:lnTo>
                <a:lnTo>
                  <a:pt x="5670" y="3240"/>
                </a:lnTo>
                <a:lnTo>
                  <a:pt x="5690" y="3250"/>
                </a:lnTo>
                <a:lnTo>
                  <a:pt x="5733" y="3266"/>
                </a:lnTo>
                <a:lnTo>
                  <a:pt x="5753" y="3275"/>
                </a:lnTo>
                <a:lnTo>
                  <a:pt x="5773" y="3286"/>
                </a:lnTo>
                <a:lnTo>
                  <a:pt x="5792" y="3297"/>
                </a:lnTo>
                <a:lnTo>
                  <a:pt x="5810" y="3309"/>
                </a:lnTo>
                <a:lnTo>
                  <a:pt x="5828" y="3321"/>
                </a:lnTo>
                <a:lnTo>
                  <a:pt x="5845" y="3335"/>
                </a:lnTo>
                <a:lnTo>
                  <a:pt x="5861" y="3350"/>
                </a:lnTo>
                <a:lnTo>
                  <a:pt x="5876" y="3365"/>
                </a:lnTo>
                <a:lnTo>
                  <a:pt x="5890" y="3381"/>
                </a:lnTo>
                <a:lnTo>
                  <a:pt x="5903" y="3399"/>
                </a:lnTo>
                <a:lnTo>
                  <a:pt x="5915" y="3417"/>
                </a:lnTo>
                <a:lnTo>
                  <a:pt x="5926" y="3437"/>
                </a:lnTo>
                <a:lnTo>
                  <a:pt x="5935" y="3456"/>
                </a:lnTo>
                <a:lnTo>
                  <a:pt x="5942" y="3476"/>
                </a:lnTo>
                <a:lnTo>
                  <a:pt x="5948" y="3497"/>
                </a:lnTo>
                <a:lnTo>
                  <a:pt x="5952" y="3518"/>
                </a:lnTo>
                <a:lnTo>
                  <a:pt x="5954" y="3540"/>
                </a:lnTo>
                <a:lnTo>
                  <a:pt x="5954" y="3563"/>
                </a:lnTo>
                <a:lnTo>
                  <a:pt x="5954" y="3581"/>
                </a:lnTo>
                <a:lnTo>
                  <a:pt x="5952" y="3601"/>
                </a:lnTo>
                <a:lnTo>
                  <a:pt x="5948" y="3619"/>
                </a:lnTo>
                <a:lnTo>
                  <a:pt x="5943" y="3637"/>
                </a:lnTo>
                <a:lnTo>
                  <a:pt x="5936" y="3654"/>
                </a:lnTo>
                <a:lnTo>
                  <a:pt x="5928" y="3672"/>
                </a:lnTo>
                <a:lnTo>
                  <a:pt x="5918" y="3687"/>
                </a:lnTo>
                <a:lnTo>
                  <a:pt x="5909" y="3703"/>
                </a:lnTo>
                <a:lnTo>
                  <a:pt x="5897" y="3717"/>
                </a:lnTo>
                <a:lnTo>
                  <a:pt x="5884" y="3733"/>
                </a:lnTo>
                <a:lnTo>
                  <a:pt x="5871" y="3746"/>
                </a:lnTo>
                <a:lnTo>
                  <a:pt x="5857" y="3758"/>
                </a:lnTo>
                <a:lnTo>
                  <a:pt x="5841" y="3769"/>
                </a:lnTo>
                <a:lnTo>
                  <a:pt x="5826" y="3780"/>
                </a:lnTo>
                <a:lnTo>
                  <a:pt x="5810" y="3791"/>
                </a:lnTo>
                <a:lnTo>
                  <a:pt x="5793" y="3800"/>
                </a:lnTo>
                <a:lnTo>
                  <a:pt x="5765" y="3814"/>
                </a:lnTo>
                <a:lnTo>
                  <a:pt x="5735" y="3827"/>
                </a:lnTo>
                <a:lnTo>
                  <a:pt x="5705" y="3838"/>
                </a:lnTo>
                <a:lnTo>
                  <a:pt x="5675" y="3848"/>
                </a:lnTo>
                <a:lnTo>
                  <a:pt x="5643" y="3856"/>
                </a:lnTo>
                <a:lnTo>
                  <a:pt x="5612" y="3863"/>
                </a:lnTo>
                <a:lnTo>
                  <a:pt x="5580" y="3868"/>
                </a:lnTo>
                <a:lnTo>
                  <a:pt x="5549" y="3873"/>
                </a:lnTo>
                <a:lnTo>
                  <a:pt x="5517" y="3875"/>
                </a:lnTo>
                <a:lnTo>
                  <a:pt x="5485" y="3877"/>
                </a:lnTo>
                <a:lnTo>
                  <a:pt x="5452" y="3876"/>
                </a:lnTo>
                <a:lnTo>
                  <a:pt x="5421" y="3875"/>
                </a:lnTo>
                <a:lnTo>
                  <a:pt x="5388" y="3872"/>
                </a:lnTo>
                <a:lnTo>
                  <a:pt x="5357" y="3867"/>
                </a:lnTo>
                <a:lnTo>
                  <a:pt x="5325" y="3862"/>
                </a:lnTo>
                <a:lnTo>
                  <a:pt x="5293" y="3855"/>
                </a:lnTo>
                <a:lnTo>
                  <a:pt x="5270" y="3888"/>
                </a:lnTo>
                <a:lnTo>
                  <a:pt x="5246" y="3919"/>
                </a:lnTo>
                <a:lnTo>
                  <a:pt x="5221" y="3951"/>
                </a:lnTo>
                <a:lnTo>
                  <a:pt x="5195" y="3981"/>
                </a:lnTo>
                <a:lnTo>
                  <a:pt x="5168" y="4012"/>
                </a:lnTo>
                <a:lnTo>
                  <a:pt x="5141" y="4042"/>
                </a:lnTo>
                <a:lnTo>
                  <a:pt x="5114" y="4071"/>
                </a:lnTo>
                <a:lnTo>
                  <a:pt x="5086" y="4100"/>
                </a:lnTo>
                <a:lnTo>
                  <a:pt x="5057" y="4127"/>
                </a:lnTo>
                <a:lnTo>
                  <a:pt x="5027" y="4155"/>
                </a:lnTo>
                <a:lnTo>
                  <a:pt x="4997" y="4181"/>
                </a:lnTo>
                <a:lnTo>
                  <a:pt x="4966" y="4208"/>
                </a:lnTo>
                <a:lnTo>
                  <a:pt x="4935" y="4233"/>
                </a:lnTo>
                <a:lnTo>
                  <a:pt x="4903" y="4258"/>
                </a:lnTo>
                <a:lnTo>
                  <a:pt x="4871" y="4281"/>
                </a:lnTo>
                <a:lnTo>
                  <a:pt x="4838" y="4305"/>
                </a:lnTo>
                <a:lnTo>
                  <a:pt x="4805" y="4327"/>
                </a:lnTo>
                <a:lnTo>
                  <a:pt x="4772" y="4350"/>
                </a:lnTo>
                <a:lnTo>
                  <a:pt x="4737" y="4371"/>
                </a:lnTo>
                <a:lnTo>
                  <a:pt x="4702" y="4391"/>
                </a:lnTo>
                <a:lnTo>
                  <a:pt x="4667" y="4411"/>
                </a:lnTo>
                <a:lnTo>
                  <a:pt x="4633" y="4429"/>
                </a:lnTo>
                <a:lnTo>
                  <a:pt x="4597" y="4448"/>
                </a:lnTo>
                <a:lnTo>
                  <a:pt x="4560" y="4465"/>
                </a:lnTo>
                <a:lnTo>
                  <a:pt x="4524" y="4483"/>
                </a:lnTo>
                <a:lnTo>
                  <a:pt x="4487" y="4498"/>
                </a:lnTo>
                <a:lnTo>
                  <a:pt x="4449" y="4513"/>
                </a:lnTo>
                <a:lnTo>
                  <a:pt x="4412" y="4527"/>
                </a:lnTo>
                <a:lnTo>
                  <a:pt x="4374" y="4540"/>
                </a:lnTo>
                <a:lnTo>
                  <a:pt x="4336" y="4553"/>
                </a:lnTo>
                <a:lnTo>
                  <a:pt x="4297" y="4565"/>
                </a:lnTo>
                <a:lnTo>
                  <a:pt x="4259" y="4576"/>
                </a:lnTo>
                <a:lnTo>
                  <a:pt x="4270" y="4665"/>
                </a:lnTo>
                <a:lnTo>
                  <a:pt x="4285" y="4683"/>
                </a:lnTo>
                <a:lnTo>
                  <a:pt x="4299" y="4700"/>
                </a:lnTo>
                <a:lnTo>
                  <a:pt x="4312" y="4718"/>
                </a:lnTo>
                <a:lnTo>
                  <a:pt x="4324" y="4737"/>
                </a:lnTo>
                <a:lnTo>
                  <a:pt x="4335" y="4758"/>
                </a:lnTo>
                <a:lnTo>
                  <a:pt x="4343" y="4778"/>
                </a:lnTo>
                <a:lnTo>
                  <a:pt x="4350" y="4800"/>
                </a:lnTo>
                <a:lnTo>
                  <a:pt x="4354" y="4823"/>
                </a:lnTo>
                <a:lnTo>
                  <a:pt x="4375" y="4836"/>
                </a:lnTo>
                <a:lnTo>
                  <a:pt x="4396" y="4851"/>
                </a:lnTo>
                <a:lnTo>
                  <a:pt x="4413" y="4867"/>
                </a:lnTo>
                <a:lnTo>
                  <a:pt x="4430" y="4887"/>
                </a:lnTo>
                <a:lnTo>
                  <a:pt x="4445" y="4906"/>
                </a:lnTo>
                <a:lnTo>
                  <a:pt x="4458" y="4928"/>
                </a:lnTo>
                <a:lnTo>
                  <a:pt x="4470" y="4951"/>
                </a:lnTo>
                <a:lnTo>
                  <a:pt x="4478" y="4974"/>
                </a:lnTo>
                <a:lnTo>
                  <a:pt x="4485" y="4998"/>
                </a:lnTo>
                <a:lnTo>
                  <a:pt x="4489" y="5023"/>
                </a:lnTo>
                <a:lnTo>
                  <a:pt x="4491" y="5047"/>
                </a:lnTo>
                <a:lnTo>
                  <a:pt x="4491" y="5072"/>
                </a:lnTo>
                <a:lnTo>
                  <a:pt x="4489" y="5084"/>
                </a:lnTo>
                <a:lnTo>
                  <a:pt x="4488" y="5097"/>
                </a:lnTo>
                <a:lnTo>
                  <a:pt x="4485" y="5109"/>
                </a:lnTo>
                <a:lnTo>
                  <a:pt x="4482" y="5121"/>
                </a:lnTo>
                <a:lnTo>
                  <a:pt x="4478" y="5133"/>
                </a:lnTo>
                <a:lnTo>
                  <a:pt x="4473" y="5144"/>
                </a:lnTo>
                <a:lnTo>
                  <a:pt x="4467" y="5155"/>
                </a:lnTo>
                <a:lnTo>
                  <a:pt x="4462" y="5167"/>
                </a:lnTo>
                <a:lnTo>
                  <a:pt x="4448" y="5187"/>
                </a:lnTo>
                <a:lnTo>
                  <a:pt x="4433" y="5204"/>
                </a:lnTo>
                <a:lnTo>
                  <a:pt x="4416" y="5221"/>
                </a:lnTo>
                <a:lnTo>
                  <a:pt x="4399" y="5237"/>
                </a:lnTo>
                <a:lnTo>
                  <a:pt x="4380" y="5250"/>
                </a:lnTo>
                <a:lnTo>
                  <a:pt x="4361" y="5263"/>
                </a:lnTo>
                <a:lnTo>
                  <a:pt x="4341" y="5275"/>
                </a:lnTo>
                <a:lnTo>
                  <a:pt x="4321" y="5286"/>
                </a:lnTo>
                <a:lnTo>
                  <a:pt x="4299" y="5297"/>
                </a:lnTo>
                <a:lnTo>
                  <a:pt x="4277" y="5305"/>
                </a:lnTo>
                <a:lnTo>
                  <a:pt x="4255" y="5314"/>
                </a:lnTo>
                <a:lnTo>
                  <a:pt x="4233" y="5323"/>
                </a:lnTo>
                <a:lnTo>
                  <a:pt x="4188" y="5337"/>
                </a:lnTo>
                <a:lnTo>
                  <a:pt x="4143" y="5351"/>
                </a:lnTo>
                <a:lnTo>
                  <a:pt x="4146" y="5384"/>
                </a:lnTo>
                <a:lnTo>
                  <a:pt x="4148" y="5416"/>
                </a:lnTo>
                <a:lnTo>
                  <a:pt x="4149" y="5483"/>
                </a:lnTo>
                <a:lnTo>
                  <a:pt x="4150" y="5549"/>
                </a:lnTo>
                <a:lnTo>
                  <a:pt x="4151" y="5614"/>
                </a:lnTo>
                <a:lnTo>
                  <a:pt x="4153" y="5648"/>
                </a:lnTo>
                <a:lnTo>
                  <a:pt x="4155" y="5680"/>
                </a:lnTo>
                <a:lnTo>
                  <a:pt x="4159" y="5713"/>
                </a:lnTo>
                <a:lnTo>
                  <a:pt x="4163" y="5744"/>
                </a:lnTo>
                <a:lnTo>
                  <a:pt x="4170" y="5777"/>
                </a:lnTo>
                <a:lnTo>
                  <a:pt x="4177" y="5809"/>
                </a:lnTo>
                <a:lnTo>
                  <a:pt x="4186" y="5840"/>
                </a:lnTo>
                <a:lnTo>
                  <a:pt x="4197" y="5872"/>
                </a:lnTo>
                <a:lnTo>
                  <a:pt x="4214" y="5915"/>
                </a:lnTo>
                <a:lnTo>
                  <a:pt x="4234" y="5959"/>
                </a:lnTo>
                <a:lnTo>
                  <a:pt x="4254" y="6000"/>
                </a:lnTo>
                <a:lnTo>
                  <a:pt x="4277" y="6040"/>
                </a:lnTo>
                <a:lnTo>
                  <a:pt x="4301" y="6080"/>
                </a:lnTo>
                <a:lnTo>
                  <a:pt x="4327" y="6119"/>
                </a:lnTo>
                <a:lnTo>
                  <a:pt x="4353" y="6158"/>
                </a:lnTo>
                <a:lnTo>
                  <a:pt x="4382" y="6194"/>
                </a:lnTo>
                <a:lnTo>
                  <a:pt x="4411" y="6231"/>
                </a:lnTo>
                <a:lnTo>
                  <a:pt x="4441" y="6266"/>
                </a:lnTo>
                <a:lnTo>
                  <a:pt x="4472" y="6302"/>
                </a:lnTo>
                <a:lnTo>
                  <a:pt x="4504" y="6336"/>
                </a:lnTo>
                <a:lnTo>
                  <a:pt x="4536" y="6369"/>
                </a:lnTo>
                <a:lnTo>
                  <a:pt x="4570" y="6402"/>
                </a:lnTo>
                <a:lnTo>
                  <a:pt x="4603" y="6435"/>
                </a:lnTo>
                <a:lnTo>
                  <a:pt x="4637" y="6466"/>
                </a:lnTo>
                <a:lnTo>
                  <a:pt x="4648" y="6477"/>
                </a:lnTo>
                <a:lnTo>
                  <a:pt x="4660" y="6486"/>
                </a:lnTo>
                <a:lnTo>
                  <a:pt x="4673" y="6494"/>
                </a:lnTo>
                <a:lnTo>
                  <a:pt x="4686" y="6503"/>
                </a:lnTo>
                <a:lnTo>
                  <a:pt x="4712" y="6517"/>
                </a:lnTo>
                <a:lnTo>
                  <a:pt x="4739" y="6531"/>
                </a:lnTo>
                <a:lnTo>
                  <a:pt x="4765" y="6547"/>
                </a:lnTo>
                <a:lnTo>
                  <a:pt x="4778" y="6555"/>
                </a:lnTo>
                <a:lnTo>
                  <a:pt x="4790" y="6564"/>
                </a:lnTo>
                <a:lnTo>
                  <a:pt x="4802" y="6573"/>
                </a:lnTo>
                <a:lnTo>
                  <a:pt x="4813" y="6584"/>
                </a:lnTo>
                <a:lnTo>
                  <a:pt x="4823" y="6596"/>
                </a:lnTo>
                <a:lnTo>
                  <a:pt x="4832" y="6608"/>
                </a:lnTo>
                <a:lnTo>
                  <a:pt x="4840" y="6622"/>
                </a:lnTo>
                <a:lnTo>
                  <a:pt x="4847" y="6637"/>
                </a:lnTo>
                <a:lnTo>
                  <a:pt x="4852" y="6651"/>
                </a:lnTo>
                <a:lnTo>
                  <a:pt x="4855" y="6666"/>
                </a:lnTo>
                <a:lnTo>
                  <a:pt x="4857" y="6681"/>
                </a:lnTo>
                <a:lnTo>
                  <a:pt x="4858" y="6698"/>
                </a:lnTo>
                <a:lnTo>
                  <a:pt x="4857" y="6713"/>
                </a:lnTo>
                <a:lnTo>
                  <a:pt x="4855" y="6728"/>
                </a:lnTo>
                <a:lnTo>
                  <a:pt x="4852" y="6744"/>
                </a:lnTo>
                <a:lnTo>
                  <a:pt x="4849" y="6760"/>
                </a:lnTo>
                <a:lnTo>
                  <a:pt x="4841" y="6791"/>
                </a:lnTo>
                <a:lnTo>
                  <a:pt x="4833" y="6823"/>
                </a:lnTo>
                <a:lnTo>
                  <a:pt x="4825" y="6852"/>
                </a:lnTo>
                <a:lnTo>
                  <a:pt x="4865" y="6886"/>
                </a:lnTo>
                <a:lnTo>
                  <a:pt x="4908" y="6918"/>
                </a:lnTo>
                <a:lnTo>
                  <a:pt x="4992" y="6983"/>
                </a:lnTo>
                <a:lnTo>
                  <a:pt x="5035" y="7015"/>
                </a:lnTo>
                <a:lnTo>
                  <a:pt x="5076" y="7049"/>
                </a:lnTo>
                <a:lnTo>
                  <a:pt x="5096" y="7066"/>
                </a:lnTo>
                <a:lnTo>
                  <a:pt x="5115" y="7084"/>
                </a:lnTo>
                <a:lnTo>
                  <a:pt x="5135" y="7103"/>
                </a:lnTo>
                <a:lnTo>
                  <a:pt x="5153" y="7122"/>
                </a:lnTo>
                <a:lnTo>
                  <a:pt x="5166" y="7138"/>
                </a:lnTo>
                <a:lnTo>
                  <a:pt x="5179" y="7155"/>
                </a:lnTo>
                <a:lnTo>
                  <a:pt x="5189" y="7174"/>
                </a:lnTo>
                <a:lnTo>
                  <a:pt x="5198" y="7193"/>
                </a:lnTo>
                <a:lnTo>
                  <a:pt x="5205" y="7213"/>
                </a:lnTo>
                <a:lnTo>
                  <a:pt x="5211" y="7233"/>
                </a:lnTo>
                <a:lnTo>
                  <a:pt x="5215" y="7253"/>
                </a:lnTo>
                <a:lnTo>
                  <a:pt x="5218" y="7274"/>
                </a:lnTo>
                <a:lnTo>
                  <a:pt x="5220" y="7294"/>
                </a:lnTo>
                <a:lnTo>
                  <a:pt x="5221" y="7316"/>
                </a:lnTo>
                <a:lnTo>
                  <a:pt x="5220" y="7337"/>
                </a:lnTo>
                <a:lnTo>
                  <a:pt x="5217" y="7359"/>
                </a:lnTo>
                <a:lnTo>
                  <a:pt x="5215" y="7379"/>
                </a:lnTo>
                <a:lnTo>
                  <a:pt x="5211" y="7401"/>
                </a:lnTo>
                <a:lnTo>
                  <a:pt x="5207" y="7422"/>
                </a:lnTo>
                <a:lnTo>
                  <a:pt x="5201" y="7441"/>
                </a:lnTo>
                <a:lnTo>
                  <a:pt x="5214" y="7453"/>
                </a:lnTo>
                <a:lnTo>
                  <a:pt x="5227" y="7465"/>
                </a:lnTo>
                <a:lnTo>
                  <a:pt x="5239" y="7478"/>
                </a:lnTo>
                <a:lnTo>
                  <a:pt x="5250" y="7492"/>
                </a:lnTo>
                <a:lnTo>
                  <a:pt x="5261" y="7506"/>
                </a:lnTo>
                <a:lnTo>
                  <a:pt x="5270" y="7522"/>
                </a:lnTo>
                <a:lnTo>
                  <a:pt x="5279" y="7537"/>
                </a:lnTo>
                <a:lnTo>
                  <a:pt x="5287" y="7552"/>
                </a:lnTo>
                <a:lnTo>
                  <a:pt x="5293" y="7568"/>
                </a:lnTo>
                <a:lnTo>
                  <a:pt x="5299" y="7585"/>
                </a:lnTo>
                <a:lnTo>
                  <a:pt x="5304" y="7602"/>
                </a:lnTo>
                <a:lnTo>
                  <a:pt x="5308" y="7619"/>
                </a:lnTo>
                <a:lnTo>
                  <a:pt x="5310" y="7637"/>
                </a:lnTo>
                <a:lnTo>
                  <a:pt x="5311" y="7654"/>
                </a:lnTo>
                <a:lnTo>
                  <a:pt x="5310" y="7672"/>
                </a:lnTo>
                <a:lnTo>
                  <a:pt x="5308" y="7689"/>
                </a:lnTo>
                <a:lnTo>
                  <a:pt x="5307" y="7708"/>
                </a:lnTo>
                <a:lnTo>
                  <a:pt x="5303" y="7725"/>
                </a:lnTo>
                <a:lnTo>
                  <a:pt x="5298" y="7741"/>
                </a:lnTo>
                <a:lnTo>
                  <a:pt x="5291" y="7756"/>
                </a:lnTo>
                <a:lnTo>
                  <a:pt x="5284" y="7771"/>
                </a:lnTo>
                <a:lnTo>
                  <a:pt x="5274" y="7785"/>
                </a:lnTo>
                <a:lnTo>
                  <a:pt x="5264" y="7798"/>
                </a:lnTo>
                <a:lnTo>
                  <a:pt x="5252" y="7811"/>
                </a:lnTo>
                <a:lnTo>
                  <a:pt x="5240" y="7823"/>
                </a:lnTo>
                <a:lnTo>
                  <a:pt x="5227" y="7834"/>
                </a:lnTo>
                <a:lnTo>
                  <a:pt x="5213" y="7844"/>
                </a:lnTo>
                <a:lnTo>
                  <a:pt x="5199" y="7854"/>
                </a:lnTo>
                <a:lnTo>
                  <a:pt x="5170" y="7873"/>
                </a:lnTo>
                <a:lnTo>
                  <a:pt x="5140" y="7888"/>
                </a:lnTo>
                <a:lnTo>
                  <a:pt x="5108" y="7904"/>
                </a:lnTo>
                <a:lnTo>
                  <a:pt x="5074" y="7918"/>
                </a:lnTo>
                <a:lnTo>
                  <a:pt x="5041" y="7931"/>
                </a:lnTo>
                <a:lnTo>
                  <a:pt x="5008" y="7944"/>
                </a:lnTo>
                <a:lnTo>
                  <a:pt x="4974" y="7956"/>
                </a:lnTo>
                <a:lnTo>
                  <a:pt x="4939" y="7968"/>
                </a:lnTo>
                <a:lnTo>
                  <a:pt x="4904" y="7978"/>
                </a:lnTo>
                <a:lnTo>
                  <a:pt x="4870" y="7988"/>
                </a:lnTo>
                <a:lnTo>
                  <a:pt x="4800" y="8006"/>
                </a:lnTo>
                <a:lnTo>
                  <a:pt x="4730" y="8023"/>
                </a:lnTo>
                <a:lnTo>
                  <a:pt x="4660" y="8038"/>
                </a:lnTo>
                <a:lnTo>
                  <a:pt x="4589" y="8052"/>
                </a:lnTo>
                <a:lnTo>
                  <a:pt x="4508" y="8066"/>
                </a:lnTo>
                <a:lnTo>
                  <a:pt x="4426" y="8079"/>
                </a:lnTo>
                <a:lnTo>
                  <a:pt x="4345" y="8091"/>
                </a:lnTo>
                <a:lnTo>
                  <a:pt x="4263" y="8102"/>
                </a:lnTo>
                <a:lnTo>
                  <a:pt x="4180" y="8112"/>
                </a:lnTo>
                <a:lnTo>
                  <a:pt x="4099" y="8119"/>
                </a:lnTo>
                <a:lnTo>
                  <a:pt x="4016" y="8127"/>
                </a:lnTo>
                <a:lnTo>
                  <a:pt x="3935" y="8133"/>
                </a:lnTo>
                <a:lnTo>
                  <a:pt x="3852" y="8137"/>
                </a:lnTo>
                <a:lnTo>
                  <a:pt x="3770" y="8140"/>
                </a:lnTo>
                <a:lnTo>
                  <a:pt x="3687" y="8141"/>
                </a:lnTo>
                <a:lnTo>
                  <a:pt x="3604" y="8141"/>
                </a:lnTo>
                <a:lnTo>
                  <a:pt x="3522" y="8139"/>
                </a:lnTo>
                <a:lnTo>
                  <a:pt x="3439" y="8136"/>
                </a:lnTo>
                <a:lnTo>
                  <a:pt x="3358" y="8131"/>
                </a:lnTo>
                <a:lnTo>
                  <a:pt x="3275" y="8125"/>
                </a:lnTo>
                <a:lnTo>
                  <a:pt x="3157" y="8113"/>
                </a:lnTo>
                <a:lnTo>
                  <a:pt x="3038" y="8100"/>
                </a:lnTo>
                <a:lnTo>
                  <a:pt x="2920" y="8085"/>
                </a:lnTo>
                <a:lnTo>
                  <a:pt x="2860" y="8076"/>
                </a:lnTo>
                <a:lnTo>
                  <a:pt x="2801" y="8066"/>
                </a:lnTo>
                <a:lnTo>
                  <a:pt x="2742" y="8055"/>
                </a:lnTo>
                <a:lnTo>
                  <a:pt x="2684" y="8044"/>
                </a:lnTo>
                <a:lnTo>
                  <a:pt x="2626" y="8033"/>
                </a:lnTo>
                <a:lnTo>
                  <a:pt x="2567" y="8019"/>
                </a:lnTo>
                <a:lnTo>
                  <a:pt x="2510" y="8005"/>
                </a:lnTo>
                <a:lnTo>
                  <a:pt x="2452" y="7990"/>
                </a:lnTo>
                <a:lnTo>
                  <a:pt x="2395" y="7974"/>
                </a:lnTo>
                <a:lnTo>
                  <a:pt x="2338" y="7955"/>
                </a:lnTo>
                <a:lnTo>
                  <a:pt x="2296" y="7940"/>
                </a:lnTo>
                <a:lnTo>
                  <a:pt x="2254" y="7925"/>
                </a:lnTo>
                <a:lnTo>
                  <a:pt x="2213" y="7908"/>
                </a:lnTo>
                <a:lnTo>
                  <a:pt x="2192" y="7898"/>
                </a:lnTo>
                <a:lnTo>
                  <a:pt x="2172" y="7888"/>
                </a:lnTo>
                <a:lnTo>
                  <a:pt x="2152" y="7877"/>
                </a:lnTo>
                <a:lnTo>
                  <a:pt x="2134" y="7866"/>
                </a:lnTo>
                <a:lnTo>
                  <a:pt x="2115" y="7853"/>
                </a:lnTo>
                <a:lnTo>
                  <a:pt x="2097" y="7840"/>
                </a:lnTo>
                <a:lnTo>
                  <a:pt x="2080" y="7826"/>
                </a:lnTo>
                <a:lnTo>
                  <a:pt x="2064" y="7811"/>
                </a:lnTo>
                <a:lnTo>
                  <a:pt x="2049" y="7796"/>
                </a:lnTo>
                <a:lnTo>
                  <a:pt x="2034" y="7778"/>
                </a:lnTo>
                <a:lnTo>
                  <a:pt x="2028" y="7767"/>
                </a:lnTo>
                <a:lnTo>
                  <a:pt x="2023" y="7756"/>
                </a:lnTo>
                <a:lnTo>
                  <a:pt x="2014" y="7735"/>
                </a:lnTo>
                <a:lnTo>
                  <a:pt x="2009" y="7712"/>
                </a:lnTo>
                <a:lnTo>
                  <a:pt x="2005" y="7689"/>
                </a:lnTo>
                <a:lnTo>
                  <a:pt x="2003" y="7666"/>
                </a:lnTo>
                <a:lnTo>
                  <a:pt x="2004" y="7642"/>
                </a:lnTo>
                <a:lnTo>
                  <a:pt x="2008" y="7619"/>
                </a:lnTo>
                <a:lnTo>
                  <a:pt x="2012" y="7597"/>
                </a:lnTo>
                <a:lnTo>
                  <a:pt x="2019" y="7575"/>
                </a:lnTo>
                <a:lnTo>
                  <a:pt x="2027" y="7553"/>
                </a:lnTo>
                <a:lnTo>
                  <a:pt x="2038" y="7533"/>
                </a:lnTo>
                <a:lnTo>
                  <a:pt x="2050" y="7512"/>
                </a:lnTo>
                <a:lnTo>
                  <a:pt x="2063" y="7492"/>
                </a:lnTo>
                <a:lnTo>
                  <a:pt x="2078" y="7475"/>
                </a:lnTo>
                <a:lnTo>
                  <a:pt x="2095" y="7459"/>
                </a:lnTo>
                <a:lnTo>
                  <a:pt x="2113" y="7443"/>
                </a:lnTo>
                <a:lnTo>
                  <a:pt x="2108" y="7424"/>
                </a:lnTo>
                <a:lnTo>
                  <a:pt x="2103" y="7404"/>
                </a:lnTo>
                <a:lnTo>
                  <a:pt x="2100" y="7385"/>
                </a:lnTo>
                <a:lnTo>
                  <a:pt x="2097" y="7365"/>
                </a:lnTo>
                <a:lnTo>
                  <a:pt x="2095" y="7346"/>
                </a:lnTo>
                <a:lnTo>
                  <a:pt x="2094" y="7326"/>
                </a:lnTo>
                <a:lnTo>
                  <a:pt x="2094" y="7306"/>
                </a:lnTo>
                <a:lnTo>
                  <a:pt x="2095" y="7286"/>
                </a:lnTo>
                <a:lnTo>
                  <a:pt x="2097" y="7266"/>
                </a:lnTo>
                <a:lnTo>
                  <a:pt x="2099" y="7247"/>
                </a:lnTo>
                <a:lnTo>
                  <a:pt x="2104" y="7228"/>
                </a:lnTo>
                <a:lnTo>
                  <a:pt x="2110" y="7210"/>
                </a:lnTo>
                <a:lnTo>
                  <a:pt x="2116" y="7191"/>
                </a:lnTo>
                <a:lnTo>
                  <a:pt x="2125" y="7174"/>
                </a:lnTo>
                <a:lnTo>
                  <a:pt x="2136" y="7156"/>
                </a:lnTo>
                <a:lnTo>
                  <a:pt x="2148" y="7140"/>
                </a:lnTo>
                <a:lnTo>
                  <a:pt x="2166" y="7119"/>
                </a:lnTo>
                <a:lnTo>
                  <a:pt x="2185" y="7099"/>
                </a:lnTo>
                <a:lnTo>
                  <a:pt x="2205" y="7079"/>
                </a:lnTo>
                <a:lnTo>
                  <a:pt x="2226" y="7061"/>
                </a:lnTo>
                <a:lnTo>
                  <a:pt x="2247" y="7042"/>
                </a:lnTo>
                <a:lnTo>
                  <a:pt x="2269" y="7025"/>
                </a:lnTo>
                <a:lnTo>
                  <a:pt x="2312" y="6990"/>
                </a:lnTo>
                <a:lnTo>
                  <a:pt x="2402" y="6923"/>
                </a:lnTo>
                <a:lnTo>
                  <a:pt x="2446" y="6889"/>
                </a:lnTo>
                <a:lnTo>
                  <a:pt x="2489" y="6853"/>
                </a:lnTo>
                <a:lnTo>
                  <a:pt x="2483" y="6824"/>
                </a:lnTo>
                <a:lnTo>
                  <a:pt x="2474" y="6794"/>
                </a:lnTo>
                <a:lnTo>
                  <a:pt x="2466" y="6764"/>
                </a:lnTo>
                <a:lnTo>
                  <a:pt x="2460" y="6734"/>
                </a:lnTo>
                <a:lnTo>
                  <a:pt x="2458" y="6718"/>
                </a:lnTo>
                <a:lnTo>
                  <a:pt x="2457" y="6703"/>
                </a:lnTo>
                <a:lnTo>
                  <a:pt x="2457" y="6688"/>
                </a:lnTo>
                <a:lnTo>
                  <a:pt x="2458" y="6674"/>
                </a:lnTo>
                <a:lnTo>
                  <a:pt x="2460" y="6659"/>
                </a:lnTo>
                <a:lnTo>
                  <a:pt x="2464" y="6644"/>
                </a:lnTo>
                <a:lnTo>
                  <a:pt x="2470" y="6630"/>
                </a:lnTo>
                <a:lnTo>
                  <a:pt x="2477" y="6616"/>
                </a:lnTo>
                <a:lnTo>
                  <a:pt x="2486" y="6602"/>
                </a:lnTo>
                <a:lnTo>
                  <a:pt x="2495" y="6590"/>
                </a:lnTo>
                <a:lnTo>
                  <a:pt x="2505" y="6579"/>
                </a:lnTo>
                <a:lnTo>
                  <a:pt x="2516" y="6569"/>
                </a:lnTo>
                <a:lnTo>
                  <a:pt x="2528" y="6561"/>
                </a:lnTo>
                <a:lnTo>
                  <a:pt x="2541" y="6552"/>
                </a:lnTo>
                <a:lnTo>
                  <a:pt x="2567" y="6537"/>
                </a:lnTo>
                <a:lnTo>
                  <a:pt x="2595" y="6522"/>
                </a:lnTo>
                <a:lnTo>
                  <a:pt x="2622" y="6508"/>
                </a:lnTo>
                <a:lnTo>
                  <a:pt x="2635" y="6499"/>
                </a:lnTo>
                <a:lnTo>
                  <a:pt x="2647" y="6491"/>
                </a:lnTo>
                <a:lnTo>
                  <a:pt x="2659" y="6481"/>
                </a:lnTo>
                <a:lnTo>
                  <a:pt x="2671" y="6472"/>
                </a:lnTo>
                <a:lnTo>
                  <a:pt x="2705" y="6440"/>
                </a:lnTo>
                <a:lnTo>
                  <a:pt x="2739" y="6406"/>
                </a:lnTo>
                <a:lnTo>
                  <a:pt x="2773" y="6374"/>
                </a:lnTo>
                <a:lnTo>
                  <a:pt x="2807" y="6339"/>
                </a:lnTo>
                <a:lnTo>
                  <a:pt x="2839" y="6305"/>
                </a:lnTo>
                <a:lnTo>
                  <a:pt x="2871" y="6269"/>
                </a:lnTo>
                <a:lnTo>
                  <a:pt x="2901" y="6234"/>
                </a:lnTo>
                <a:lnTo>
                  <a:pt x="2932" y="6197"/>
                </a:lnTo>
                <a:lnTo>
                  <a:pt x="2960" y="6159"/>
                </a:lnTo>
                <a:lnTo>
                  <a:pt x="2987" y="6119"/>
                </a:lnTo>
                <a:lnTo>
                  <a:pt x="3013" y="6080"/>
                </a:lnTo>
                <a:lnTo>
                  <a:pt x="3038" y="6040"/>
                </a:lnTo>
                <a:lnTo>
                  <a:pt x="3061" y="5999"/>
                </a:lnTo>
                <a:lnTo>
                  <a:pt x="3082" y="5956"/>
                </a:lnTo>
                <a:lnTo>
                  <a:pt x="3101" y="5913"/>
                </a:lnTo>
                <a:lnTo>
                  <a:pt x="3119" y="5868"/>
                </a:lnTo>
                <a:lnTo>
                  <a:pt x="3129" y="5837"/>
                </a:lnTo>
                <a:lnTo>
                  <a:pt x="3138" y="5805"/>
                </a:lnTo>
                <a:lnTo>
                  <a:pt x="3146" y="5774"/>
                </a:lnTo>
                <a:lnTo>
                  <a:pt x="3151" y="5742"/>
                </a:lnTo>
                <a:lnTo>
                  <a:pt x="3155" y="5710"/>
                </a:lnTo>
                <a:lnTo>
                  <a:pt x="3159" y="5678"/>
                </a:lnTo>
                <a:lnTo>
                  <a:pt x="3161" y="5646"/>
                </a:lnTo>
                <a:lnTo>
                  <a:pt x="3163" y="5613"/>
                </a:lnTo>
                <a:lnTo>
                  <a:pt x="3164" y="5548"/>
                </a:lnTo>
                <a:lnTo>
                  <a:pt x="3165" y="5481"/>
                </a:lnTo>
                <a:lnTo>
                  <a:pt x="3167" y="5416"/>
                </a:lnTo>
                <a:lnTo>
                  <a:pt x="3169" y="5384"/>
                </a:lnTo>
                <a:lnTo>
                  <a:pt x="3172" y="5352"/>
                </a:lnTo>
                <a:lnTo>
                  <a:pt x="3125" y="5337"/>
                </a:lnTo>
                <a:lnTo>
                  <a:pt x="3077" y="5321"/>
                </a:lnTo>
                <a:lnTo>
                  <a:pt x="3053" y="5312"/>
                </a:lnTo>
                <a:lnTo>
                  <a:pt x="3030" y="5303"/>
                </a:lnTo>
                <a:lnTo>
                  <a:pt x="3008" y="5292"/>
                </a:lnTo>
                <a:lnTo>
                  <a:pt x="2985" y="5281"/>
                </a:lnTo>
                <a:lnTo>
                  <a:pt x="2963" y="5269"/>
                </a:lnTo>
                <a:lnTo>
                  <a:pt x="2942" y="5256"/>
                </a:lnTo>
                <a:lnTo>
                  <a:pt x="2923" y="5242"/>
                </a:lnTo>
                <a:lnTo>
                  <a:pt x="2903" y="5226"/>
                </a:lnTo>
                <a:lnTo>
                  <a:pt x="2886" y="5210"/>
                </a:lnTo>
                <a:lnTo>
                  <a:pt x="2870" y="5191"/>
                </a:lnTo>
                <a:lnTo>
                  <a:pt x="2855" y="5171"/>
                </a:lnTo>
                <a:lnTo>
                  <a:pt x="2842" y="5149"/>
                </a:lnTo>
                <a:lnTo>
                  <a:pt x="2838" y="5137"/>
                </a:lnTo>
                <a:lnTo>
                  <a:pt x="2834" y="5126"/>
                </a:lnTo>
                <a:lnTo>
                  <a:pt x="2830" y="5114"/>
                </a:lnTo>
                <a:lnTo>
                  <a:pt x="2827" y="5102"/>
                </a:lnTo>
                <a:lnTo>
                  <a:pt x="2824" y="5079"/>
                </a:lnTo>
                <a:lnTo>
                  <a:pt x="2823" y="5055"/>
                </a:lnTo>
                <a:lnTo>
                  <a:pt x="2824" y="5031"/>
                </a:lnTo>
                <a:lnTo>
                  <a:pt x="2827" y="5009"/>
                </a:lnTo>
                <a:lnTo>
                  <a:pt x="2833" y="4986"/>
                </a:lnTo>
                <a:lnTo>
                  <a:pt x="2840" y="4963"/>
                </a:lnTo>
                <a:lnTo>
                  <a:pt x="2850" y="4942"/>
                </a:lnTo>
                <a:lnTo>
                  <a:pt x="2861" y="4921"/>
                </a:lnTo>
                <a:lnTo>
                  <a:pt x="2874" y="4901"/>
                </a:lnTo>
                <a:lnTo>
                  <a:pt x="2889" y="4881"/>
                </a:lnTo>
                <a:lnTo>
                  <a:pt x="2905" y="4864"/>
                </a:lnTo>
                <a:lnTo>
                  <a:pt x="2923" y="4848"/>
                </a:lnTo>
                <a:lnTo>
                  <a:pt x="2941" y="4833"/>
                </a:lnTo>
                <a:lnTo>
                  <a:pt x="2961" y="4819"/>
                </a:lnTo>
                <a:lnTo>
                  <a:pt x="2965" y="4798"/>
                </a:lnTo>
                <a:lnTo>
                  <a:pt x="2973" y="4776"/>
                </a:lnTo>
                <a:lnTo>
                  <a:pt x="2982" y="4755"/>
                </a:lnTo>
                <a:lnTo>
                  <a:pt x="2991" y="4736"/>
                </a:lnTo>
                <a:lnTo>
                  <a:pt x="3003" y="4717"/>
                </a:lnTo>
                <a:lnTo>
                  <a:pt x="3016" y="4700"/>
                </a:lnTo>
                <a:lnTo>
                  <a:pt x="3032" y="4683"/>
                </a:lnTo>
                <a:lnTo>
                  <a:pt x="3047" y="4666"/>
                </a:lnTo>
                <a:lnTo>
                  <a:pt x="3048" y="4643"/>
                </a:lnTo>
                <a:lnTo>
                  <a:pt x="3050" y="4622"/>
                </a:lnTo>
                <a:lnTo>
                  <a:pt x="3055" y="4576"/>
                </a:lnTo>
                <a:lnTo>
                  <a:pt x="3016" y="4565"/>
                </a:lnTo>
                <a:lnTo>
                  <a:pt x="2978" y="4553"/>
                </a:lnTo>
                <a:lnTo>
                  <a:pt x="2940" y="4541"/>
                </a:lnTo>
                <a:lnTo>
                  <a:pt x="2902" y="4527"/>
                </a:lnTo>
                <a:lnTo>
                  <a:pt x="2864" y="4513"/>
                </a:lnTo>
                <a:lnTo>
                  <a:pt x="2827" y="4498"/>
                </a:lnTo>
                <a:lnTo>
                  <a:pt x="2790" y="4481"/>
                </a:lnTo>
                <a:lnTo>
                  <a:pt x="2754" y="4465"/>
                </a:lnTo>
                <a:lnTo>
                  <a:pt x="2717" y="4448"/>
                </a:lnTo>
                <a:lnTo>
                  <a:pt x="2682" y="4429"/>
                </a:lnTo>
                <a:lnTo>
                  <a:pt x="2647" y="4410"/>
                </a:lnTo>
                <a:lnTo>
                  <a:pt x="2612" y="4390"/>
                </a:lnTo>
                <a:lnTo>
                  <a:pt x="2577" y="4369"/>
                </a:lnTo>
                <a:lnTo>
                  <a:pt x="2542" y="4349"/>
                </a:lnTo>
                <a:lnTo>
                  <a:pt x="2509" y="4327"/>
                </a:lnTo>
                <a:lnTo>
                  <a:pt x="2476" y="4304"/>
                </a:lnTo>
                <a:lnTo>
                  <a:pt x="2444" y="4280"/>
                </a:lnTo>
                <a:lnTo>
                  <a:pt x="2411" y="4256"/>
                </a:lnTo>
                <a:lnTo>
                  <a:pt x="2379" y="4231"/>
                </a:lnTo>
                <a:lnTo>
                  <a:pt x="2348" y="4206"/>
                </a:lnTo>
                <a:lnTo>
                  <a:pt x="2317" y="4180"/>
                </a:lnTo>
                <a:lnTo>
                  <a:pt x="2287" y="4153"/>
                </a:lnTo>
                <a:lnTo>
                  <a:pt x="2258" y="4126"/>
                </a:lnTo>
                <a:lnTo>
                  <a:pt x="2228" y="4099"/>
                </a:lnTo>
                <a:lnTo>
                  <a:pt x="2200" y="4069"/>
                </a:lnTo>
                <a:lnTo>
                  <a:pt x="2173" y="4041"/>
                </a:lnTo>
                <a:lnTo>
                  <a:pt x="2146" y="4011"/>
                </a:lnTo>
                <a:lnTo>
                  <a:pt x="2119" y="3980"/>
                </a:lnTo>
                <a:lnTo>
                  <a:pt x="2094" y="3950"/>
                </a:lnTo>
                <a:lnTo>
                  <a:pt x="2069" y="3918"/>
                </a:lnTo>
                <a:lnTo>
                  <a:pt x="2044" y="3887"/>
                </a:lnTo>
                <a:lnTo>
                  <a:pt x="2020" y="3854"/>
                </a:lnTo>
                <a:lnTo>
                  <a:pt x="1991" y="3861"/>
                </a:lnTo>
                <a:lnTo>
                  <a:pt x="1963" y="3866"/>
                </a:lnTo>
                <a:lnTo>
                  <a:pt x="1934" y="3871"/>
                </a:lnTo>
                <a:lnTo>
                  <a:pt x="1905" y="3874"/>
                </a:lnTo>
                <a:lnTo>
                  <a:pt x="1876" y="3876"/>
                </a:lnTo>
                <a:lnTo>
                  <a:pt x="1848" y="3877"/>
                </a:lnTo>
                <a:lnTo>
                  <a:pt x="1819" y="3876"/>
                </a:lnTo>
                <a:lnTo>
                  <a:pt x="1789" y="3875"/>
                </a:lnTo>
                <a:lnTo>
                  <a:pt x="1761" y="3873"/>
                </a:lnTo>
                <a:lnTo>
                  <a:pt x="1732" y="3868"/>
                </a:lnTo>
                <a:lnTo>
                  <a:pt x="1703" y="3863"/>
                </a:lnTo>
                <a:lnTo>
                  <a:pt x="1675" y="3858"/>
                </a:lnTo>
                <a:lnTo>
                  <a:pt x="1647" y="3850"/>
                </a:lnTo>
                <a:lnTo>
                  <a:pt x="1619" y="3841"/>
                </a:lnTo>
                <a:lnTo>
                  <a:pt x="1591" y="3831"/>
                </a:lnTo>
                <a:lnTo>
                  <a:pt x="1564" y="3822"/>
                </a:lnTo>
                <a:lnTo>
                  <a:pt x="1548" y="3814"/>
                </a:lnTo>
                <a:lnTo>
                  <a:pt x="1532" y="3805"/>
                </a:lnTo>
                <a:lnTo>
                  <a:pt x="1515" y="3797"/>
                </a:lnTo>
                <a:lnTo>
                  <a:pt x="1500" y="3787"/>
                </a:lnTo>
                <a:lnTo>
                  <a:pt x="1485" y="3777"/>
                </a:lnTo>
                <a:lnTo>
                  <a:pt x="1470" y="3766"/>
                </a:lnTo>
                <a:lnTo>
                  <a:pt x="1456" y="3754"/>
                </a:lnTo>
                <a:lnTo>
                  <a:pt x="1441" y="3742"/>
                </a:lnTo>
                <a:lnTo>
                  <a:pt x="1429" y="3729"/>
                </a:lnTo>
                <a:lnTo>
                  <a:pt x="1416" y="3716"/>
                </a:lnTo>
                <a:lnTo>
                  <a:pt x="1406" y="3702"/>
                </a:lnTo>
                <a:lnTo>
                  <a:pt x="1396" y="3687"/>
                </a:lnTo>
                <a:lnTo>
                  <a:pt x="1386" y="3672"/>
                </a:lnTo>
                <a:lnTo>
                  <a:pt x="1378" y="3655"/>
                </a:lnTo>
                <a:lnTo>
                  <a:pt x="1372" y="3638"/>
                </a:lnTo>
                <a:lnTo>
                  <a:pt x="1366" y="3619"/>
                </a:lnTo>
                <a:lnTo>
                  <a:pt x="1362" y="3599"/>
                </a:lnTo>
                <a:lnTo>
                  <a:pt x="1359" y="3577"/>
                </a:lnTo>
                <a:lnTo>
                  <a:pt x="1359" y="3556"/>
                </a:lnTo>
                <a:lnTo>
                  <a:pt x="1360" y="3536"/>
                </a:lnTo>
                <a:lnTo>
                  <a:pt x="1363" y="3514"/>
                </a:lnTo>
                <a:lnTo>
                  <a:pt x="1367" y="3493"/>
                </a:lnTo>
                <a:lnTo>
                  <a:pt x="1374" y="3474"/>
                </a:lnTo>
                <a:lnTo>
                  <a:pt x="1382" y="3454"/>
                </a:lnTo>
                <a:lnTo>
                  <a:pt x="1390" y="3435"/>
                </a:lnTo>
                <a:lnTo>
                  <a:pt x="1401" y="3416"/>
                </a:lnTo>
                <a:lnTo>
                  <a:pt x="1412" y="3398"/>
                </a:lnTo>
                <a:lnTo>
                  <a:pt x="1425" y="3380"/>
                </a:lnTo>
                <a:lnTo>
                  <a:pt x="1439" y="3364"/>
                </a:lnTo>
                <a:lnTo>
                  <a:pt x="1454" y="3349"/>
                </a:lnTo>
                <a:lnTo>
                  <a:pt x="1470" y="3335"/>
                </a:lnTo>
                <a:lnTo>
                  <a:pt x="1486" y="3322"/>
                </a:lnTo>
                <a:lnTo>
                  <a:pt x="1497" y="3313"/>
                </a:lnTo>
                <a:lnTo>
                  <a:pt x="1507" y="3305"/>
                </a:lnTo>
                <a:lnTo>
                  <a:pt x="1529" y="3292"/>
                </a:lnTo>
                <a:lnTo>
                  <a:pt x="1552" y="3279"/>
                </a:lnTo>
                <a:lnTo>
                  <a:pt x="1576" y="3268"/>
                </a:lnTo>
                <a:lnTo>
                  <a:pt x="1600" y="3259"/>
                </a:lnTo>
                <a:lnTo>
                  <a:pt x="1624" y="3249"/>
                </a:lnTo>
                <a:lnTo>
                  <a:pt x="1673" y="3230"/>
                </a:lnTo>
                <a:lnTo>
                  <a:pt x="1679" y="3224"/>
                </a:lnTo>
                <a:lnTo>
                  <a:pt x="1685" y="3218"/>
                </a:lnTo>
                <a:lnTo>
                  <a:pt x="1689" y="3211"/>
                </a:lnTo>
                <a:lnTo>
                  <a:pt x="1691" y="3204"/>
                </a:lnTo>
                <a:lnTo>
                  <a:pt x="1692" y="3197"/>
                </a:lnTo>
                <a:lnTo>
                  <a:pt x="1691" y="3189"/>
                </a:lnTo>
                <a:lnTo>
                  <a:pt x="1690" y="3181"/>
                </a:lnTo>
                <a:lnTo>
                  <a:pt x="1688" y="3174"/>
                </a:lnTo>
                <a:lnTo>
                  <a:pt x="1682" y="3159"/>
                </a:lnTo>
                <a:lnTo>
                  <a:pt x="1673" y="3143"/>
                </a:lnTo>
                <a:lnTo>
                  <a:pt x="1663" y="3129"/>
                </a:lnTo>
                <a:lnTo>
                  <a:pt x="1654" y="3117"/>
                </a:lnTo>
                <a:lnTo>
                  <a:pt x="1640" y="3101"/>
                </a:lnTo>
                <a:lnTo>
                  <a:pt x="1625" y="3085"/>
                </a:lnTo>
                <a:lnTo>
                  <a:pt x="1596" y="3055"/>
                </a:lnTo>
                <a:lnTo>
                  <a:pt x="1564" y="3026"/>
                </a:lnTo>
                <a:lnTo>
                  <a:pt x="1532" y="3000"/>
                </a:lnTo>
                <a:lnTo>
                  <a:pt x="1497" y="2975"/>
                </a:lnTo>
                <a:lnTo>
                  <a:pt x="1462" y="2951"/>
                </a:lnTo>
                <a:lnTo>
                  <a:pt x="1426" y="2928"/>
                </a:lnTo>
                <a:lnTo>
                  <a:pt x="1389" y="2908"/>
                </a:lnTo>
                <a:lnTo>
                  <a:pt x="1352" y="2887"/>
                </a:lnTo>
                <a:lnTo>
                  <a:pt x="1314" y="2867"/>
                </a:lnTo>
                <a:lnTo>
                  <a:pt x="1237" y="2829"/>
                </a:lnTo>
                <a:lnTo>
                  <a:pt x="1160" y="2793"/>
                </a:lnTo>
                <a:lnTo>
                  <a:pt x="1084" y="2756"/>
                </a:lnTo>
                <a:lnTo>
                  <a:pt x="1029" y="2727"/>
                </a:lnTo>
                <a:lnTo>
                  <a:pt x="977" y="2697"/>
                </a:lnTo>
                <a:lnTo>
                  <a:pt x="925" y="2664"/>
                </a:lnTo>
                <a:lnTo>
                  <a:pt x="874" y="2630"/>
                </a:lnTo>
                <a:lnTo>
                  <a:pt x="823" y="2596"/>
                </a:lnTo>
                <a:lnTo>
                  <a:pt x="774" y="2560"/>
                </a:lnTo>
                <a:lnTo>
                  <a:pt x="725" y="2522"/>
                </a:lnTo>
                <a:lnTo>
                  <a:pt x="678" y="2484"/>
                </a:lnTo>
                <a:lnTo>
                  <a:pt x="632" y="2443"/>
                </a:lnTo>
                <a:lnTo>
                  <a:pt x="586" y="2402"/>
                </a:lnTo>
                <a:lnTo>
                  <a:pt x="541" y="2360"/>
                </a:lnTo>
                <a:lnTo>
                  <a:pt x="498" y="2317"/>
                </a:lnTo>
                <a:lnTo>
                  <a:pt x="456" y="2273"/>
                </a:lnTo>
                <a:lnTo>
                  <a:pt x="414" y="2227"/>
                </a:lnTo>
                <a:lnTo>
                  <a:pt x="374" y="2181"/>
                </a:lnTo>
                <a:lnTo>
                  <a:pt x="335" y="2135"/>
                </a:lnTo>
                <a:lnTo>
                  <a:pt x="301" y="2090"/>
                </a:lnTo>
                <a:lnTo>
                  <a:pt x="267" y="2046"/>
                </a:lnTo>
                <a:lnTo>
                  <a:pt x="236" y="1999"/>
                </a:lnTo>
                <a:lnTo>
                  <a:pt x="206" y="1952"/>
                </a:lnTo>
                <a:lnTo>
                  <a:pt x="176" y="1903"/>
                </a:lnTo>
                <a:lnTo>
                  <a:pt x="148" y="1854"/>
                </a:lnTo>
                <a:lnTo>
                  <a:pt x="123" y="1804"/>
                </a:lnTo>
                <a:lnTo>
                  <a:pt x="99" y="1753"/>
                </a:lnTo>
                <a:lnTo>
                  <a:pt x="77" y="1701"/>
                </a:lnTo>
                <a:lnTo>
                  <a:pt x="58" y="1649"/>
                </a:lnTo>
                <a:lnTo>
                  <a:pt x="49" y="1623"/>
                </a:lnTo>
                <a:lnTo>
                  <a:pt x="41" y="1596"/>
                </a:lnTo>
                <a:lnTo>
                  <a:pt x="34" y="1568"/>
                </a:lnTo>
                <a:lnTo>
                  <a:pt x="27" y="1541"/>
                </a:lnTo>
                <a:lnTo>
                  <a:pt x="21" y="1514"/>
                </a:lnTo>
                <a:lnTo>
                  <a:pt x="16" y="1487"/>
                </a:lnTo>
                <a:lnTo>
                  <a:pt x="11" y="1459"/>
                </a:lnTo>
                <a:lnTo>
                  <a:pt x="8" y="1431"/>
                </a:lnTo>
                <a:lnTo>
                  <a:pt x="4" y="1403"/>
                </a:lnTo>
                <a:lnTo>
                  <a:pt x="2" y="1375"/>
                </a:lnTo>
                <a:lnTo>
                  <a:pt x="1" y="1347"/>
                </a:lnTo>
                <a:lnTo>
                  <a:pt x="0" y="1318"/>
                </a:lnTo>
                <a:lnTo>
                  <a:pt x="1" y="1286"/>
                </a:lnTo>
                <a:lnTo>
                  <a:pt x="4" y="1252"/>
                </a:lnTo>
                <a:lnTo>
                  <a:pt x="8" y="1217"/>
                </a:lnTo>
                <a:lnTo>
                  <a:pt x="12" y="1184"/>
                </a:lnTo>
                <a:lnTo>
                  <a:pt x="19" y="1150"/>
                </a:lnTo>
                <a:lnTo>
                  <a:pt x="26" y="1116"/>
                </a:lnTo>
                <a:lnTo>
                  <a:pt x="35" y="1084"/>
                </a:lnTo>
                <a:lnTo>
                  <a:pt x="47" y="1051"/>
                </a:lnTo>
                <a:lnTo>
                  <a:pt x="60" y="1021"/>
                </a:lnTo>
                <a:lnTo>
                  <a:pt x="75" y="990"/>
                </a:lnTo>
                <a:lnTo>
                  <a:pt x="83" y="976"/>
                </a:lnTo>
                <a:lnTo>
                  <a:pt x="92" y="962"/>
                </a:lnTo>
                <a:lnTo>
                  <a:pt x="101" y="948"/>
                </a:lnTo>
                <a:lnTo>
                  <a:pt x="112" y="935"/>
                </a:lnTo>
                <a:lnTo>
                  <a:pt x="123" y="923"/>
                </a:lnTo>
                <a:lnTo>
                  <a:pt x="134" y="910"/>
                </a:lnTo>
                <a:lnTo>
                  <a:pt x="146" y="899"/>
                </a:lnTo>
                <a:lnTo>
                  <a:pt x="159" y="887"/>
                </a:lnTo>
                <a:lnTo>
                  <a:pt x="172" y="877"/>
                </a:lnTo>
                <a:lnTo>
                  <a:pt x="186" y="867"/>
                </a:lnTo>
                <a:lnTo>
                  <a:pt x="201" y="858"/>
                </a:lnTo>
                <a:lnTo>
                  <a:pt x="217" y="849"/>
                </a:lnTo>
                <a:lnTo>
                  <a:pt x="215" y="829"/>
                </a:lnTo>
                <a:lnTo>
                  <a:pt x="214" y="811"/>
                </a:lnTo>
                <a:lnTo>
                  <a:pt x="215" y="791"/>
                </a:lnTo>
                <a:lnTo>
                  <a:pt x="217" y="772"/>
                </a:lnTo>
                <a:lnTo>
                  <a:pt x="221" y="753"/>
                </a:lnTo>
                <a:lnTo>
                  <a:pt x="225" y="735"/>
                </a:lnTo>
                <a:lnTo>
                  <a:pt x="231" y="716"/>
                </a:lnTo>
                <a:lnTo>
                  <a:pt x="237" y="698"/>
                </a:lnTo>
                <a:lnTo>
                  <a:pt x="245" y="680"/>
                </a:lnTo>
                <a:lnTo>
                  <a:pt x="253" y="663"/>
                </a:lnTo>
                <a:lnTo>
                  <a:pt x="263" y="647"/>
                </a:lnTo>
                <a:lnTo>
                  <a:pt x="274" y="631"/>
                </a:lnTo>
                <a:lnTo>
                  <a:pt x="286" y="616"/>
                </a:lnTo>
                <a:lnTo>
                  <a:pt x="299" y="601"/>
                </a:lnTo>
                <a:lnTo>
                  <a:pt x="312" y="588"/>
                </a:lnTo>
                <a:lnTo>
                  <a:pt x="327" y="575"/>
                </a:lnTo>
                <a:lnTo>
                  <a:pt x="353" y="554"/>
                </a:lnTo>
                <a:lnTo>
                  <a:pt x="381" y="536"/>
                </a:lnTo>
                <a:lnTo>
                  <a:pt x="409" y="519"/>
                </a:lnTo>
                <a:lnTo>
                  <a:pt x="438" y="505"/>
                </a:lnTo>
                <a:lnTo>
                  <a:pt x="469" y="493"/>
                </a:lnTo>
                <a:lnTo>
                  <a:pt x="500" y="484"/>
                </a:lnTo>
                <a:lnTo>
                  <a:pt x="532" y="475"/>
                </a:lnTo>
                <a:lnTo>
                  <a:pt x="564" y="468"/>
                </a:lnTo>
                <a:lnTo>
                  <a:pt x="597" y="464"/>
                </a:lnTo>
                <a:lnTo>
                  <a:pt x="629" y="461"/>
                </a:lnTo>
                <a:lnTo>
                  <a:pt x="663" y="460"/>
                </a:lnTo>
                <a:lnTo>
                  <a:pt x="696" y="460"/>
                </a:lnTo>
                <a:lnTo>
                  <a:pt x="729" y="462"/>
                </a:lnTo>
                <a:lnTo>
                  <a:pt x="762" y="466"/>
                </a:lnTo>
                <a:lnTo>
                  <a:pt x="795" y="471"/>
                </a:lnTo>
                <a:lnTo>
                  <a:pt x="826" y="477"/>
                </a:lnTo>
                <a:lnTo>
                  <a:pt x="853" y="485"/>
                </a:lnTo>
                <a:lnTo>
                  <a:pt x="879" y="493"/>
                </a:lnTo>
                <a:lnTo>
                  <a:pt x="904" y="504"/>
                </a:lnTo>
                <a:lnTo>
                  <a:pt x="931" y="516"/>
                </a:lnTo>
                <a:lnTo>
                  <a:pt x="954" y="529"/>
                </a:lnTo>
                <a:lnTo>
                  <a:pt x="978" y="544"/>
                </a:lnTo>
                <a:lnTo>
                  <a:pt x="1000" y="561"/>
                </a:lnTo>
                <a:lnTo>
                  <a:pt x="1022" y="578"/>
                </a:lnTo>
                <a:lnTo>
                  <a:pt x="1041" y="598"/>
                </a:lnTo>
                <a:lnTo>
                  <a:pt x="1060" y="617"/>
                </a:lnTo>
                <a:lnTo>
                  <a:pt x="1077" y="639"/>
                </a:lnTo>
                <a:lnTo>
                  <a:pt x="1091" y="662"/>
                </a:lnTo>
                <a:lnTo>
                  <a:pt x="1104" y="687"/>
                </a:lnTo>
                <a:lnTo>
                  <a:pt x="1116" y="712"/>
                </a:lnTo>
                <a:lnTo>
                  <a:pt x="1125" y="738"/>
                </a:lnTo>
                <a:lnTo>
                  <a:pt x="1128" y="752"/>
                </a:lnTo>
                <a:lnTo>
                  <a:pt x="1131" y="766"/>
                </a:lnTo>
                <a:lnTo>
                  <a:pt x="1172" y="779"/>
                </a:lnTo>
                <a:lnTo>
                  <a:pt x="1211" y="793"/>
                </a:lnTo>
                <a:lnTo>
                  <a:pt x="1251" y="809"/>
                </a:lnTo>
                <a:lnTo>
                  <a:pt x="1290" y="825"/>
                </a:lnTo>
                <a:lnTo>
                  <a:pt x="1369" y="858"/>
                </a:lnTo>
                <a:lnTo>
                  <a:pt x="1446" y="892"/>
                </a:lnTo>
                <a:lnTo>
                  <a:pt x="1436" y="822"/>
                </a:lnTo>
                <a:lnTo>
                  <a:pt x="1427" y="750"/>
                </a:lnTo>
                <a:lnTo>
                  <a:pt x="1410" y="606"/>
                </a:lnTo>
                <a:lnTo>
                  <a:pt x="1388" y="608"/>
                </a:lnTo>
                <a:lnTo>
                  <a:pt x="1366" y="608"/>
                </a:lnTo>
                <a:lnTo>
                  <a:pt x="1345" y="605"/>
                </a:lnTo>
                <a:lnTo>
                  <a:pt x="1323" y="603"/>
                </a:lnTo>
                <a:lnTo>
                  <a:pt x="1301" y="599"/>
                </a:lnTo>
                <a:lnTo>
                  <a:pt x="1279" y="593"/>
                </a:lnTo>
                <a:lnTo>
                  <a:pt x="1259" y="586"/>
                </a:lnTo>
                <a:lnTo>
                  <a:pt x="1239" y="578"/>
                </a:lnTo>
                <a:lnTo>
                  <a:pt x="1220" y="568"/>
                </a:lnTo>
                <a:lnTo>
                  <a:pt x="1200" y="558"/>
                </a:lnTo>
                <a:lnTo>
                  <a:pt x="1183" y="546"/>
                </a:lnTo>
                <a:lnTo>
                  <a:pt x="1165" y="531"/>
                </a:lnTo>
                <a:lnTo>
                  <a:pt x="1149" y="517"/>
                </a:lnTo>
                <a:lnTo>
                  <a:pt x="1135" y="501"/>
                </a:lnTo>
                <a:lnTo>
                  <a:pt x="1121" y="484"/>
                </a:lnTo>
                <a:lnTo>
                  <a:pt x="1109" y="465"/>
                </a:lnTo>
                <a:lnTo>
                  <a:pt x="1102" y="453"/>
                </a:lnTo>
                <a:lnTo>
                  <a:pt x="1096" y="442"/>
                </a:lnTo>
                <a:lnTo>
                  <a:pt x="1084" y="418"/>
                </a:lnTo>
                <a:lnTo>
                  <a:pt x="1075" y="393"/>
                </a:lnTo>
                <a:lnTo>
                  <a:pt x="1069" y="367"/>
                </a:lnTo>
                <a:lnTo>
                  <a:pt x="1064" y="341"/>
                </a:lnTo>
                <a:lnTo>
                  <a:pt x="1062" y="315"/>
                </a:lnTo>
                <a:lnTo>
                  <a:pt x="1063" y="289"/>
                </a:lnTo>
                <a:lnTo>
                  <a:pt x="1065" y="263"/>
                </a:lnTo>
                <a:lnTo>
                  <a:pt x="1070" y="237"/>
                </a:lnTo>
                <a:lnTo>
                  <a:pt x="1076" y="211"/>
                </a:lnTo>
                <a:lnTo>
                  <a:pt x="1086" y="186"/>
                </a:lnTo>
                <a:lnTo>
                  <a:pt x="1097" y="162"/>
                </a:lnTo>
                <a:lnTo>
                  <a:pt x="1110" y="139"/>
                </a:lnTo>
                <a:lnTo>
                  <a:pt x="1125" y="118"/>
                </a:lnTo>
                <a:lnTo>
                  <a:pt x="1134" y="108"/>
                </a:lnTo>
                <a:lnTo>
                  <a:pt x="1142" y="98"/>
                </a:lnTo>
                <a:lnTo>
                  <a:pt x="1152" y="89"/>
                </a:lnTo>
                <a:lnTo>
                  <a:pt x="1162" y="79"/>
                </a:lnTo>
                <a:close/>
                <a:moveTo>
                  <a:pt x="925" y="1586"/>
                </a:moveTo>
                <a:lnTo>
                  <a:pt x="925" y="1586"/>
                </a:lnTo>
                <a:lnTo>
                  <a:pt x="917" y="1609"/>
                </a:lnTo>
                <a:lnTo>
                  <a:pt x="912" y="1631"/>
                </a:lnTo>
                <a:lnTo>
                  <a:pt x="910" y="1654"/>
                </a:lnTo>
                <a:lnTo>
                  <a:pt x="909" y="1677"/>
                </a:lnTo>
                <a:lnTo>
                  <a:pt x="910" y="1700"/>
                </a:lnTo>
                <a:lnTo>
                  <a:pt x="913" y="1723"/>
                </a:lnTo>
                <a:lnTo>
                  <a:pt x="917" y="1746"/>
                </a:lnTo>
                <a:lnTo>
                  <a:pt x="924" y="1768"/>
                </a:lnTo>
                <a:lnTo>
                  <a:pt x="932" y="1790"/>
                </a:lnTo>
                <a:lnTo>
                  <a:pt x="940" y="1813"/>
                </a:lnTo>
                <a:lnTo>
                  <a:pt x="950" y="1834"/>
                </a:lnTo>
                <a:lnTo>
                  <a:pt x="961" y="1855"/>
                </a:lnTo>
                <a:lnTo>
                  <a:pt x="972" y="1876"/>
                </a:lnTo>
                <a:lnTo>
                  <a:pt x="984" y="1897"/>
                </a:lnTo>
                <a:lnTo>
                  <a:pt x="1009" y="1935"/>
                </a:lnTo>
                <a:lnTo>
                  <a:pt x="1039" y="1976"/>
                </a:lnTo>
                <a:lnTo>
                  <a:pt x="1071" y="2015"/>
                </a:lnTo>
                <a:lnTo>
                  <a:pt x="1104" y="2053"/>
                </a:lnTo>
                <a:lnTo>
                  <a:pt x="1139" y="2090"/>
                </a:lnTo>
                <a:lnTo>
                  <a:pt x="1176" y="2125"/>
                </a:lnTo>
                <a:lnTo>
                  <a:pt x="1213" y="2160"/>
                </a:lnTo>
                <a:lnTo>
                  <a:pt x="1252" y="2192"/>
                </a:lnTo>
                <a:lnTo>
                  <a:pt x="1291" y="2224"/>
                </a:lnTo>
                <a:lnTo>
                  <a:pt x="1332" y="2254"/>
                </a:lnTo>
                <a:lnTo>
                  <a:pt x="1373" y="2285"/>
                </a:lnTo>
                <a:lnTo>
                  <a:pt x="1415" y="2313"/>
                </a:lnTo>
                <a:lnTo>
                  <a:pt x="1458" y="2341"/>
                </a:lnTo>
                <a:lnTo>
                  <a:pt x="1501" y="2367"/>
                </a:lnTo>
                <a:lnTo>
                  <a:pt x="1545" y="2393"/>
                </a:lnTo>
                <a:lnTo>
                  <a:pt x="1589" y="2419"/>
                </a:lnTo>
                <a:lnTo>
                  <a:pt x="1634" y="2443"/>
                </a:lnTo>
                <a:lnTo>
                  <a:pt x="1540" y="1683"/>
                </a:lnTo>
                <a:lnTo>
                  <a:pt x="1517" y="1669"/>
                </a:lnTo>
                <a:lnTo>
                  <a:pt x="1496" y="1656"/>
                </a:lnTo>
                <a:lnTo>
                  <a:pt x="1474" y="1642"/>
                </a:lnTo>
                <a:lnTo>
                  <a:pt x="1452" y="1628"/>
                </a:lnTo>
                <a:lnTo>
                  <a:pt x="1411" y="1598"/>
                </a:lnTo>
                <a:lnTo>
                  <a:pt x="1370" y="1566"/>
                </a:lnTo>
                <a:lnTo>
                  <a:pt x="1328" y="1536"/>
                </a:lnTo>
                <a:lnTo>
                  <a:pt x="1287" y="1505"/>
                </a:lnTo>
                <a:lnTo>
                  <a:pt x="1265" y="1491"/>
                </a:lnTo>
                <a:lnTo>
                  <a:pt x="1244" y="1477"/>
                </a:lnTo>
                <a:lnTo>
                  <a:pt x="1221" y="1465"/>
                </a:lnTo>
                <a:lnTo>
                  <a:pt x="1198" y="1453"/>
                </a:lnTo>
                <a:lnTo>
                  <a:pt x="1188" y="1448"/>
                </a:lnTo>
                <a:lnTo>
                  <a:pt x="1177" y="1444"/>
                </a:lnTo>
                <a:lnTo>
                  <a:pt x="1167" y="1441"/>
                </a:lnTo>
                <a:lnTo>
                  <a:pt x="1157" y="1439"/>
                </a:lnTo>
                <a:lnTo>
                  <a:pt x="1147" y="1437"/>
                </a:lnTo>
                <a:lnTo>
                  <a:pt x="1136" y="1436"/>
                </a:lnTo>
                <a:lnTo>
                  <a:pt x="1126" y="1436"/>
                </a:lnTo>
                <a:lnTo>
                  <a:pt x="1115" y="1436"/>
                </a:lnTo>
                <a:lnTo>
                  <a:pt x="1096" y="1439"/>
                </a:lnTo>
                <a:lnTo>
                  <a:pt x="1075" y="1444"/>
                </a:lnTo>
                <a:lnTo>
                  <a:pt x="1056" y="1452"/>
                </a:lnTo>
                <a:lnTo>
                  <a:pt x="1037" y="1462"/>
                </a:lnTo>
                <a:lnTo>
                  <a:pt x="1019" y="1473"/>
                </a:lnTo>
                <a:lnTo>
                  <a:pt x="1002" y="1486"/>
                </a:lnTo>
                <a:lnTo>
                  <a:pt x="986" y="1500"/>
                </a:lnTo>
                <a:lnTo>
                  <a:pt x="971" y="1515"/>
                </a:lnTo>
                <a:lnTo>
                  <a:pt x="957" y="1533"/>
                </a:lnTo>
                <a:lnTo>
                  <a:pt x="945" y="1550"/>
                </a:lnTo>
                <a:lnTo>
                  <a:pt x="934" y="1567"/>
                </a:lnTo>
                <a:lnTo>
                  <a:pt x="925" y="1586"/>
                </a:lnTo>
                <a:close/>
                <a:moveTo>
                  <a:pt x="6110" y="1456"/>
                </a:moveTo>
                <a:lnTo>
                  <a:pt x="6110" y="1456"/>
                </a:lnTo>
                <a:lnTo>
                  <a:pt x="6088" y="1468"/>
                </a:lnTo>
                <a:lnTo>
                  <a:pt x="6065" y="1481"/>
                </a:lnTo>
                <a:lnTo>
                  <a:pt x="6045" y="1494"/>
                </a:lnTo>
                <a:lnTo>
                  <a:pt x="6023" y="1509"/>
                </a:lnTo>
                <a:lnTo>
                  <a:pt x="5983" y="1538"/>
                </a:lnTo>
                <a:lnTo>
                  <a:pt x="5941" y="1568"/>
                </a:lnTo>
                <a:lnTo>
                  <a:pt x="5901" y="1599"/>
                </a:lnTo>
                <a:lnTo>
                  <a:pt x="5861" y="1629"/>
                </a:lnTo>
                <a:lnTo>
                  <a:pt x="5840" y="1643"/>
                </a:lnTo>
                <a:lnTo>
                  <a:pt x="5818" y="1658"/>
                </a:lnTo>
                <a:lnTo>
                  <a:pt x="5797" y="1671"/>
                </a:lnTo>
                <a:lnTo>
                  <a:pt x="5775" y="1683"/>
                </a:lnTo>
                <a:lnTo>
                  <a:pt x="5751" y="1873"/>
                </a:lnTo>
                <a:lnTo>
                  <a:pt x="5727" y="2063"/>
                </a:lnTo>
                <a:lnTo>
                  <a:pt x="5683" y="2443"/>
                </a:lnTo>
                <a:lnTo>
                  <a:pt x="5743" y="2410"/>
                </a:lnTo>
                <a:lnTo>
                  <a:pt x="5804" y="2374"/>
                </a:lnTo>
                <a:lnTo>
                  <a:pt x="5863" y="2337"/>
                </a:lnTo>
                <a:lnTo>
                  <a:pt x="5922" y="2298"/>
                </a:lnTo>
                <a:lnTo>
                  <a:pt x="5979" y="2258"/>
                </a:lnTo>
                <a:lnTo>
                  <a:pt x="6008" y="2236"/>
                </a:lnTo>
                <a:lnTo>
                  <a:pt x="6035" y="2214"/>
                </a:lnTo>
                <a:lnTo>
                  <a:pt x="6063" y="2192"/>
                </a:lnTo>
                <a:lnTo>
                  <a:pt x="6089" y="2169"/>
                </a:lnTo>
                <a:lnTo>
                  <a:pt x="6116" y="2147"/>
                </a:lnTo>
                <a:lnTo>
                  <a:pt x="6141" y="2123"/>
                </a:lnTo>
                <a:lnTo>
                  <a:pt x="6186" y="2078"/>
                </a:lnTo>
                <a:lnTo>
                  <a:pt x="6208" y="2055"/>
                </a:lnTo>
                <a:lnTo>
                  <a:pt x="6229" y="2033"/>
                </a:lnTo>
                <a:lnTo>
                  <a:pt x="6250" y="2009"/>
                </a:lnTo>
                <a:lnTo>
                  <a:pt x="6271" y="1984"/>
                </a:lnTo>
                <a:lnTo>
                  <a:pt x="6289" y="1959"/>
                </a:lnTo>
                <a:lnTo>
                  <a:pt x="6308" y="1933"/>
                </a:lnTo>
                <a:lnTo>
                  <a:pt x="6325" y="1906"/>
                </a:lnTo>
                <a:lnTo>
                  <a:pt x="6341" y="1879"/>
                </a:lnTo>
                <a:lnTo>
                  <a:pt x="6355" y="1851"/>
                </a:lnTo>
                <a:lnTo>
                  <a:pt x="6368" y="1823"/>
                </a:lnTo>
                <a:lnTo>
                  <a:pt x="6380" y="1793"/>
                </a:lnTo>
                <a:lnTo>
                  <a:pt x="6390" y="1764"/>
                </a:lnTo>
                <a:lnTo>
                  <a:pt x="6398" y="1734"/>
                </a:lnTo>
                <a:lnTo>
                  <a:pt x="6404" y="1702"/>
                </a:lnTo>
                <a:lnTo>
                  <a:pt x="6406" y="1688"/>
                </a:lnTo>
                <a:lnTo>
                  <a:pt x="6406" y="1674"/>
                </a:lnTo>
                <a:lnTo>
                  <a:pt x="6406" y="1659"/>
                </a:lnTo>
                <a:lnTo>
                  <a:pt x="6405" y="1644"/>
                </a:lnTo>
                <a:lnTo>
                  <a:pt x="6403" y="1630"/>
                </a:lnTo>
                <a:lnTo>
                  <a:pt x="6400" y="1616"/>
                </a:lnTo>
                <a:lnTo>
                  <a:pt x="6396" y="1602"/>
                </a:lnTo>
                <a:lnTo>
                  <a:pt x="6390" y="1589"/>
                </a:lnTo>
                <a:lnTo>
                  <a:pt x="6385" y="1575"/>
                </a:lnTo>
                <a:lnTo>
                  <a:pt x="6378" y="1562"/>
                </a:lnTo>
                <a:lnTo>
                  <a:pt x="6371" y="1550"/>
                </a:lnTo>
                <a:lnTo>
                  <a:pt x="6362" y="1537"/>
                </a:lnTo>
                <a:lnTo>
                  <a:pt x="6353" y="1525"/>
                </a:lnTo>
                <a:lnTo>
                  <a:pt x="6343" y="1514"/>
                </a:lnTo>
                <a:lnTo>
                  <a:pt x="6334" y="1503"/>
                </a:lnTo>
                <a:lnTo>
                  <a:pt x="6323" y="1493"/>
                </a:lnTo>
                <a:lnTo>
                  <a:pt x="6312" y="1484"/>
                </a:lnTo>
                <a:lnTo>
                  <a:pt x="6300" y="1475"/>
                </a:lnTo>
                <a:lnTo>
                  <a:pt x="6288" y="1467"/>
                </a:lnTo>
                <a:lnTo>
                  <a:pt x="6276" y="1460"/>
                </a:lnTo>
                <a:lnTo>
                  <a:pt x="6263" y="1453"/>
                </a:lnTo>
                <a:lnTo>
                  <a:pt x="6250" y="1449"/>
                </a:lnTo>
                <a:lnTo>
                  <a:pt x="6236" y="1444"/>
                </a:lnTo>
                <a:lnTo>
                  <a:pt x="6223" y="1440"/>
                </a:lnTo>
                <a:lnTo>
                  <a:pt x="6209" y="1438"/>
                </a:lnTo>
                <a:lnTo>
                  <a:pt x="6195" y="1437"/>
                </a:lnTo>
                <a:lnTo>
                  <a:pt x="6180" y="1437"/>
                </a:lnTo>
                <a:lnTo>
                  <a:pt x="6166" y="1438"/>
                </a:lnTo>
                <a:lnTo>
                  <a:pt x="6152" y="1441"/>
                </a:lnTo>
                <a:lnTo>
                  <a:pt x="6138" y="1444"/>
                </a:lnTo>
                <a:lnTo>
                  <a:pt x="6124" y="1450"/>
                </a:lnTo>
                <a:lnTo>
                  <a:pt x="6110" y="1456"/>
                </a:lnTo>
                <a:close/>
              </a:path>
            </a:pathLst>
          </a:custGeom>
          <a:noFill/>
          <a:ln w="25400">
            <a:solidFill>
              <a:srgbClr val="152931"/>
            </a:solidFill>
          </a:ln>
        </p:spPr>
        <p:txBody>
          <a:bodyPr bIns="90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15293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 flipH="1">
            <a:off x="6495415" y="4600579"/>
            <a:ext cx="1835785" cy="13630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 fontAlgn="auto">
              <a:lnSpc>
                <a:spcPct val="120000"/>
              </a:lnSpc>
            </a:pPr>
            <a:r>
              <a:rPr lang="zh-CN" altLang="en-US" sz="1400" dirty="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</a:t>
            </a:r>
            <a:r>
              <a:rPr lang="zh-CN" altLang="en-US" sz="140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</a:t>
            </a:r>
            <a:endParaRPr lang="zh-CN" altLang="en-US" sz="1400" dirty="0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6522720" y="4188461"/>
            <a:ext cx="1809115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单击键入标题 </a:t>
            </a:r>
          </a:p>
        </p:txBody>
      </p:sp>
      <p:sp>
        <p:nvSpPr>
          <p:cNvPr id="17" name="矩形 16"/>
          <p:cNvSpPr/>
          <p:nvPr/>
        </p:nvSpPr>
        <p:spPr>
          <a:xfrm>
            <a:off x="6603365" y="3941445"/>
            <a:ext cx="1619885" cy="36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5293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 flipH="1">
            <a:off x="6430010" y="905351"/>
            <a:ext cx="1995170" cy="7061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>
                <a:solidFill>
                  <a:srgbClr val="15293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2,112</a:t>
            </a:r>
          </a:p>
        </p:txBody>
      </p:sp>
      <p:sp>
        <p:nvSpPr>
          <p:cNvPr id="19" name="奖杯"/>
          <p:cNvSpPr/>
          <p:nvPr/>
        </p:nvSpPr>
        <p:spPr bwMode="auto">
          <a:xfrm>
            <a:off x="9717405" y="2332990"/>
            <a:ext cx="1009015" cy="1439545"/>
          </a:xfrm>
          <a:custGeom>
            <a:avLst/>
            <a:gdLst>
              <a:gd name="T0" fmla="*/ 324081616 w 7313"/>
              <a:gd name="T1" fmla="*/ 0 h 8141"/>
              <a:gd name="T2" fmla="*/ 339365365 w 7313"/>
              <a:gd name="T3" fmla="*/ 6789765 h 8141"/>
              <a:gd name="T4" fmla="*/ 339639393 w 7313"/>
              <a:gd name="T5" fmla="*/ 26009182 h 8141"/>
              <a:gd name="T6" fmla="*/ 326382416 w 7313"/>
              <a:gd name="T7" fmla="*/ 33127484 h 8141"/>
              <a:gd name="T8" fmla="*/ 340954068 w 7313"/>
              <a:gd name="T9" fmla="*/ 36139074 h 8141"/>
              <a:gd name="T10" fmla="*/ 364619402 w 7313"/>
              <a:gd name="T11" fmla="*/ 25187839 h 8141"/>
              <a:gd name="T12" fmla="*/ 386367247 w 7313"/>
              <a:gd name="T13" fmla="*/ 35591512 h 8141"/>
              <a:gd name="T14" fmla="*/ 395296418 w 7313"/>
              <a:gd name="T15" fmla="*/ 52018598 h 8141"/>
              <a:gd name="T16" fmla="*/ 400445838 w 7313"/>
              <a:gd name="T17" fmla="*/ 76604119 h 8141"/>
              <a:gd name="T18" fmla="*/ 386257496 w 7313"/>
              <a:gd name="T19" fmla="*/ 111593547 h 8141"/>
              <a:gd name="T20" fmla="*/ 345555668 w 7313"/>
              <a:gd name="T21" fmla="*/ 148663476 h 8141"/>
              <a:gd name="T22" fmla="*/ 311043908 w 7313"/>
              <a:gd name="T23" fmla="*/ 169525578 h 8141"/>
              <a:gd name="T24" fmla="*/ 317288969 w 7313"/>
              <a:gd name="T25" fmla="*/ 180531569 h 8141"/>
              <a:gd name="T26" fmla="*/ 326053864 w 7313"/>
              <a:gd name="T27" fmla="*/ 197177679 h 8141"/>
              <a:gd name="T28" fmla="*/ 312523094 w 7313"/>
              <a:gd name="T29" fmla="*/ 210154892 h 8141"/>
              <a:gd name="T30" fmla="*/ 284584946 w 7313"/>
              <a:gd name="T31" fmla="*/ 217985025 h 8141"/>
              <a:gd name="T32" fmla="*/ 253798179 w 7313"/>
              <a:gd name="T33" fmla="*/ 242515790 h 8141"/>
              <a:gd name="T34" fmla="*/ 237473548 w 7313"/>
              <a:gd name="T35" fmla="*/ 260530805 h 8141"/>
              <a:gd name="T36" fmla="*/ 245855132 w 7313"/>
              <a:gd name="T37" fmla="*/ 279093147 h 8141"/>
              <a:gd name="T38" fmla="*/ 233091217 w 7313"/>
              <a:gd name="T39" fmla="*/ 290975236 h 8141"/>
              <a:gd name="T40" fmla="*/ 229914045 w 7313"/>
              <a:gd name="T41" fmla="*/ 321529181 h 8141"/>
              <a:gd name="T42" fmla="*/ 254620027 w 7313"/>
              <a:gd name="T43" fmla="*/ 354656899 h 8141"/>
              <a:gd name="T44" fmla="*/ 266069032 w 7313"/>
              <a:gd name="T45" fmla="*/ 365827158 h 8141"/>
              <a:gd name="T46" fmla="*/ 282284147 w 7313"/>
              <a:gd name="T47" fmla="*/ 389974630 h 8141"/>
              <a:gd name="T48" fmla="*/ 284913498 w 7313"/>
              <a:gd name="T49" fmla="*/ 407441849 h 8141"/>
              <a:gd name="T50" fmla="*/ 290720256 w 7313"/>
              <a:gd name="T51" fmla="*/ 422061981 h 8141"/>
              <a:gd name="T52" fmla="*/ 274340866 w 7313"/>
              <a:gd name="T53" fmla="*/ 434984438 h 8141"/>
              <a:gd name="T54" fmla="*/ 211014586 w 7313"/>
              <a:gd name="T55" fmla="*/ 445552379 h 8141"/>
              <a:gd name="T56" fmla="*/ 137499219 w 7313"/>
              <a:gd name="T57" fmla="*/ 438324565 h 8141"/>
              <a:gd name="T58" fmla="*/ 111423568 w 7313"/>
              <a:gd name="T59" fmla="*/ 425894913 h 8141"/>
              <a:gd name="T60" fmla="*/ 115751374 w 7313"/>
              <a:gd name="T61" fmla="*/ 407551362 h 8141"/>
              <a:gd name="T62" fmla="*/ 118654753 w 7313"/>
              <a:gd name="T63" fmla="*/ 389810362 h 8141"/>
              <a:gd name="T64" fmla="*/ 134650599 w 7313"/>
              <a:gd name="T65" fmla="*/ 365443865 h 8141"/>
              <a:gd name="T66" fmla="*/ 146318873 w 7313"/>
              <a:gd name="T67" fmla="*/ 354383118 h 8141"/>
              <a:gd name="T68" fmla="*/ 170860579 w 7313"/>
              <a:gd name="T69" fmla="*/ 321310156 h 8141"/>
              <a:gd name="T70" fmla="*/ 165984952 w 7313"/>
              <a:gd name="T71" fmla="*/ 290372919 h 8141"/>
              <a:gd name="T72" fmla="*/ 154700223 w 7313"/>
              <a:gd name="T73" fmla="*/ 275479240 h 8141"/>
              <a:gd name="T74" fmla="*/ 165218097 w 7313"/>
              <a:gd name="T75" fmla="*/ 257354713 h 8141"/>
              <a:gd name="T76" fmla="*/ 145004197 w 7313"/>
              <a:gd name="T77" fmla="*/ 241475423 h 8141"/>
              <a:gd name="T78" fmla="*/ 114710492 w 7313"/>
              <a:gd name="T79" fmla="*/ 216287583 h 8141"/>
              <a:gd name="T80" fmla="*/ 88689599 w 7313"/>
              <a:gd name="T81" fmla="*/ 210319160 h 8141"/>
              <a:gd name="T82" fmla="*/ 75158829 w 7313"/>
              <a:gd name="T83" fmla="*/ 199203657 h 8141"/>
              <a:gd name="T84" fmla="*/ 81403890 w 7313"/>
              <a:gd name="T85" fmla="*/ 181900473 h 8141"/>
              <a:gd name="T86" fmla="*/ 92469585 w 7313"/>
              <a:gd name="T87" fmla="*/ 173796559 h 8141"/>
              <a:gd name="T88" fmla="*/ 63545314 w 7313"/>
              <a:gd name="T89" fmla="*/ 152934458 h 8141"/>
              <a:gd name="T90" fmla="*/ 18351404 w 7313"/>
              <a:gd name="T91" fmla="*/ 116904896 h 8141"/>
              <a:gd name="T92" fmla="*/ 602579 w 7313"/>
              <a:gd name="T93" fmla="*/ 79889490 h 8141"/>
              <a:gd name="T94" fmla="*/ 5039902 w 7313"/>
              <a:gd name="T95" fmla="*/ 52675672 h 8141"/>
              <a:gd name="T96" fmla="*/ 12654398 w 7313"/>
              <a:gd name="T97" fmla="*/ 39205653 h 8141"/>
              <a:gd name="T98" fmla="*/ 30896284 w 7313"/>
              <a:gd name="T99" fmla="*/ 25625889 h 8141"/>
              <a:gd name="T100" fmla="*/ 57026460 w 7313"/>
              <a:gd name="T101" fmla="*/ 32744191 h 8141"/>
              <a:gd name="T102" fmla="*/ 78171725 w 7313"/>
              <a:gd name="T103" fmla="*/ 41067363 h 8141"/>
              <a:gd name="T104" fmla="*/ 60751686 w 7313"/>
              <a:gd name="T105" fmla="*/ 25461620 h 8141"/>
              <a:gd name="T106" fmla="*/ 62559424 w 7313"/>
              <a:gd name="T107" fmla="*/ 5366105 h 8141"/>
              <a:gd name="T108" fmla="*/ 53246708 w 7313"/>
              <a:gd name="T109" fmla="*/ 102722814 h 8141"/>
              <a:gd name="T110" fmla="*/ 87046372 w 7313"/>
              <a:gd name="T111" fmla="*/ 132455649 h 8141"/>
              <a:gd name="T112" fmla="*/ 65079258 w 7313"/>
              <a:gd name="T113" fmla="*/ 79287172 h 8141"/>
              <a:gd name="T114" fmla="*/ 51164944 w 7313"/>
              <a:gd name="T115" fmla="*/ 85803156 h 8141"/>
              <a:gd name="T116" fmla="*/ 315042928 w 7313"/>
              <a:gd name="T117" fmla="*/ 102558545 h 8141"/>
              <a:gd name="T118" fmla="*/ 341228096 w 7313"/>
              <a:gd name="T119" fmla="*/ 111319533 h 8141"/>
              <a:gd name="T120" fmla="*/ 350759846 w 7313"/>
              <a:gd name="T121" fmla="*/ 89252795 h 8141"/>
              <a:gd name="T122" fmla="*/ 341611406 w 7313"/>
              <a:gd name="T123" fmla="*/ 79068147 h 814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313" h="8141">
                <a:moveTo>
                  <a:pt x="1162" y="79"/>
                </a:moveTo>
                <a:lnTo>
                  <a:pt x="1162" y="79"/>
                </a:lnTo>
                <a:lnTo>
                  <a:pt x="1173" y="69"/>
                </a:lnTo>
                <a:lnTo>
                  <a:pt x="1185" y="60"/>
                </a:lnTo>
                <a:lnTo>
                  <a:pt x="1198" y="51"/>
                </a:lnTo>
                <a:lnTo>
                  <a:pt x="1211" y="42"/>
                </a:lnTo>
                <a:lnTo>
                  <a:pt x="1224" y="35"/>
                </a:lnTo>
                <a:lnTo>
                  <a:pt x="1238" y="28"/>
                </a:lnTo>
                <a:lnTo>
                  <a:pt x="1252" y="23"/>
                </a:lnTo>
                <a:lnTo>
                  <a:pt x="1266" y="17"/>
                </a:lnTo>
                <a:lnTo>
                  <a:pt x="1282" y="13"/>
                </a:lnTo>
                <a:lnTo>
                  <a:pt x="1296" y="10"/>
                </a:lnTo>
                <a:lnTo>
                  <a:pt x="1326" y="4"/>
                </a:lnTo>
                <a:lnTo>
                  <a:pt x="1357" y="1"/>
                </a:lnTo>
                <a:lnTo>
                  <a:pt x="1388" y="0"/>
                </a:lnTo>
                <a:lnTo>
                  <a:pt x="5916" y="0"/>
                </a:lnTo>
                <a:lnTo>
                  <a:pt x="5936" y="0"/>
                </a:lnTo>
                <a:lnTo>
                  <a:pt x="5954" y="0"/>
                </a:lnTo>
                <a:lnTo>
                  <a:pt x="5973" y="2"/>
                </a:lnTo>
                <a:lnTo>
                  <a:pt x="5992" y="4"/>
                </a:lnTo>
                <a:lnTo>
                  <a:pt x="6011" y="8"/>
                </a:lnTo>
                <a:lnTo>
                  <a:pt x="6029" y="13"/>
                </a:lnTo>
                <a:lnTo>
                  <a:pt x="6048" y="18"/>
                </a:lnTo>
                <a:lnTo>
                  <a:pt x="6065" y="25"/>
                </a:lnTo>
                <a:lnTo>
                  <a:pt x="6083" y="31"/>
                </a:lnTo>
                <a:lnTo>
                  <a:pt x="6099" y="40"/>
                </a:lnTo>
                <a:lnTo>
                  <a:pt x="6115" y="50"/>
                </a:lnTo>
                <a:lnTo>
                  <a:pt x="6132" y="61"/>
                </a:lnTo>
                <a:lnTo>
                  <a:pt x="6146" y="72"/>
                </a:lnTo>
                <a:lnTo>
                  <a:pt x="6160" y="85"/>
                </a:lnTo>
                <a:lnTo>
                  <a:pt x="6173" y="99"/>
                </a:lnTo>
                <a:lnTo>
                  <a:pt x="6186" y="113"/>
                </a:lnTo>
                <a:lnTo>
                  <a:pt x="6195" y="124"/>
                </a:lnTo>
                <a:lnTo>
                  <a:pt x="6202" y="136"/>
                </a:lnTo>
                <a:lnTo>
                  <a:pt x="6210" y="148"/>
                </a:lnTo>
                <a:lnTo>
                  <a:pt x="6216" y="160"/>
                </a:lnTo>
                <a:lnTo>
                  <a:pt x="6223" y="172"/>
                </a:lnTo>
                <a:lnTo>
                  <a:pt x="6228" y="185"/>
                </a:lnTo>
                <a:lnTo>
                  <a:pt x="6238" y="211"/>
                </a:lnTo>
                <a:lnTo>
                  <a:pt x="6245" y="237"/>
                </a:lnTo>
                <a:lnTo>
                  <a:pt x="6249" y="264"/>
                </a:lnTo>
                <a:lnTo>
                  <a:pt x="6251" y="292"/>
                </a:lnTo>
                <a:lnTo>
                  <a:pt x="6251" y="319"/>
                </a:lnTo>
                <a:lnTo>
                  <a:pt x="6249" y="348"/>
                </a:lnTo>
                <a:lnTo>
                  <a:pt x="6243" y="375"/>
                </a:lnTo>
                <a:lnTo>
                  <a:pt x="6236" y="401"/>
                </a:lnTo>
                <a:lnTo>
                  <a:pt x="6226" y="427"/>
                </a:lnTo>
                <a:lnTo>
                  <a:pt x="6221" y="439"/>
                </a:lnTo>
                <a:lnTo>
                  <a:pt x="6214" y="452"/>
                </a:lnTo>
                <a:lnTo>
                  <a:pt x="6208" y="464"/>
                </a:lnTo>
                <a:lnTo>
                  <a:pt x="6200" y="475"/>
                </a:lnTo>
                <a:lnTo>
                  <a:pt x="6191" y="487"/>
                </a:lnTo>
                <a:lnTo>
                  <a:pt x="6183" y="498"/>
                </a:lnTo>
                <a:lnTo>
                  <a:pt x="6173" y="508"/>
                </a:lnTo>
                <a:lnTo>
                  <a:pt x="6163" y="517"/>
                </a:lnTo>
                <a:lnTo>
                  <a:pt x="6151" y="530"/>
                </a:lnTo>
                <a:lnTo>
                  <a:pt x="6137" y="542"/>
                </a:lnTo>
                <a:lnTo>
                  <a:pt x="6123" y="552"/>
                </a:lnTo>
                <a:lnTo>
                  <a:pt x="6109" y="562"/>
                </a:lnTo>
                <a:lnTo>
                  <a:pt x="6093" y="571"/>
                </a:lnTo>
                <a:lnTo>
                  <a:pt x="6077" y="578"/>
                </a:lnTo>
                <a:lnTo>
                  <a:pt x="6061" y="585"/>
                </a:lnTo>
                <a:lnTo>
                  <a:pt x="6045" y="590"/>
                </a:lnTo>
                <a:lnTo>
                  <a:pt x="6027" y="594"/>
                </a:lnTo>
                <a:lnTo>
                  <a:pt x="6010" y="599"/>
                </a:lnTo>
                <a:lnTo>
                  <a:pt x="5992" y="602"/>
                </a:lnTo>
                <a:lnTo>
                  <a:pt x="5975" y="604"/>
                </a:lnTo>
                <a:lnTo>
                  <a:pt x="5958" y="605"/>
                </a:lnTo>
                <a:lnTo>
                  <a:pt x="5939" y="606"/>
                </a:lnTo>
                <a:lnTo>
                  <a:pt x="5922" y="606"/>
                </a:lnTo>
                <a:lnTo>
                  <a:pt x="5904" y="606"/>
                </a:lnTo>
                <a:lnTo>
                  <a:pt x="5870" y="894"/>
                </a:lnTo>
                <a:lnTo>
                  <a:pt x="5908" y="876"/>
                </a:lnTo>
                <a:lnTo>
                  <a:pt x="5947" y="858"/>
                </a:lnTo>
                <a:lnTo>
                  <a:pt x="5985" y="840"/>
                </a:lnTo>
                <a:lnTo>
                  <a:pt x="6024" y="824"/>
                </a:lnTo>
                <a:lnTo>
                  <a:pt x="6103" y="793"/>
                </a:lnTo>
                <a:lnTo>
                  <a:pt x="6183" y="764"/>
                </a:lnTo>
                <a:lnTo>
                  <a:pt x="6186" y="750"/>
                </a:lnTo>
                <a:lnTo>
                  <a:pt x="6189" y="737"/>
                </a:lnTo>
                <a:lnTo>
                  <a:pt x="6199" y="710"/>
                </a:lnTo>
                <a:lnTo>
                  <a:pt x="6210" y="685"/>
                </a:lnTo>
                <a:lnTo>
                  <a:pt x="6224" y="660"/>
                </a:lnTo>
                <a:lnTo>
                  <a:pt x="6239" y="637"/>
                </a:lnTo>
                <a:lnTo>
                  <a:pt x="6255" y="615"/>
                </a:lnTo>
                <a:lnTo>
                  <a:pt x="6274" y="594"/>
                </a:lnTo>
                <a:lnTo>
                  <a:pt x="6295" y="576"/>
                </a:lnTo>
                <a:lnTo>
                  <a:pt x="6316" y="558"/>
                </a:lnTo>
                <a:lnTo>
                  <a:pt x="6339" y="541"/>
                </a:lnTo>
                <a:lnTo>
                  <a:pt x="6363" y="527"/>
                </a:lnTo>
                <a:lnTo>
                  <a:pt x="6387" y="514"/>
                </a:lnTo>
                <a:lnTo>
                  <a:pt x="6413" y="502"/>
                </a:lnTo>
                <a:lnTo>
                  <a:pt x="6439" y="491"/>
                </a:lnTo>
                <a:lnTo>
                  <a:pt x="6465" y="483"/>
                </a:lnTo>
                <a:lnTo>
                  <a:pt x="6492" y="476"/>
                </a:lnTo>
                <a:lnTo>
                  <a:pt x="6524" y="469"/>
                </a:lnTo>
                <a:lnTo>
                  <a:pt x="6556" y="465"/>
                </a:lnTo>
                <a:lnTo>
                  <a:pt x="6590" y="462"/>
                </a:lnTo>
                <a:lnTo>
                  <a:pt x="6623" y="460"/>
                </a:lnTo>
                <a:lnTo>
                  <a:pt x="6656" y="460"/>
                </a:lnTo>
                <a:lnTo>
                  <a:pt x="6690" y="461"/>
                </a:lnTo>
                <a:lnTo>
                  <a:pt x="6723" y="464"/>
                </a:lnTo>
                <a:lnTo>
                  <a:pt x="6755" y="469"/>
                </a:lnTo>
                <a:lnTo>
                  <a:pt x="6788" y="476"/>
                </a:lnTo>
                <a:lnTo>
                  <a:pt x="6820" y="485"/>
                </a:lnTo>
                <a:lnTo>
                  <a:pt x="6851" y="496"/>
                </a:lnTo>
                <a:lnTo>
                  <a:pt x="6881" y="508"/>
                </a:lnTo>
                <a:lnTo>
                  <a:pt x="6911" y="523"/>
                </a:lnTo>
                <a:lnTo>
                  <a:pt x="6939" y="539"/>
                </a:lnTo>
                <a:lnTo>
                  <a:pt x="6966" y="559"/>
                </a:lnTo>
                <a:lnTo>
                  <a:pt x="6979" y="568"/>
                </a:lnTo>
                <a:lnTo>
                  <a:pt x="6992" y="579"/>
                </a:lnTo>
                <a:lnTo>
                  <a:pt x="7006" y="592"/>
                </a:lnTo>
                <a:lnTo>
                  <a:pt x="7020" y="605"/>
                </a:lnTo>
                <a:lnTo>
                  <a:pt x="7031" y="619"/>
                </a:lnTo>
                <a:lnTo>
                  <a:pt x="7043" y="635"/>
                </a:lnTo>
                <a:lnTo>
                  <a:pt x="7053" y="650"/>
                </a:lnTo>
                <a:lnTo>
                  <a:pt x="7063" y="666"/>
                </a:lnTo>
                <a:lnTo>
                  <a:pt x="7072" y="683"/>
                </a:lnTo>
                <a:lnTo>
                  <a:pt x="7079" y="700"/>
                </a:lnTo>
                <a:lnTo>
                  <a:pt x="7086" y="717"/>
                </a:lnTo>
                <a:lnTo>
                  <a:pt x="7091" y="736"/>
                </a:lnTo>
                <a:lnTo>
                  <a:pt x="7095" y="753"/>
                </a:lnTo>
                <a:lnTo>
                  <a:pt x="7098" y="772"/>
                </a:lnTo>
                <a:lnTo>
                  <a:pt x="7100" y="791"/>
                </a:lnTo>
                <a:lnTo>
                  <a:pt x="7100" y="810"/>
                </a:lnTo>
                <a:lnTo>
                  <a:pt x="7099" y="828"/>
                </a:lnTo>
                <a:lnTo>
                  <a:pt x="7097" y="848"/>
                </a:lnTo>
                <a:lnTo>
                  <a:pt x="7121" y="864"/>
                </a:lnTo>
                <a:lnTo>
                  <a:pt x="7143" y="881"/>
                </a:lnTo>
                <a:lnTo>
                  <a:pt x="7165" y="899"/>
                </a:lnTo>
                <a:lnTo>
                  <a:pt x="7187" y="918"/>
                </a:lnTo>
                <a:lnTo>
                  <a:pt x="7206" y="939"/>
                </a:lnTo>
                <a:lnTo>
                  <a:pt x="7216" y="950"/>
                </a:lnTo>
                <a:lnTo>
                  <a:pt x="7225" y="961"/>
                </a:lnTo>
                <a:lnTo>
                  <a:pt x="7233" y="973"/>
                </a:lnTo>
                <a:lnTo>
                  <a:pt x="7240" y="985"/>
                </a:lnTo>
                <a:lnTo>
                  <a:pt x="7247" y="998"/>
                </a:lnTo>
                <a:lnTo>
                  <a:pt x="7253" y="1011"/>
                </a:lnTo>
                <a:lnTo>
                  <a:pt x="7265" y="1041"/>
                </a:lnTo>
                <a:lnTo>
                  <a:pt x="7276" y="1073"/>
                </a:lnTo>
                <a:lnTo>
                  <a:pt x="7285" y="1104"/>
                </a:lnTo>
                <a:lnTo>
                  <a:pt x="7293" y="1137"/>
                </a:lnTo>
                <a:lnTo>
                  <a:pt x="7300" y="1168"/>
                </a:lnTo>
                <a:lnTo>
                  <a:pt x="7305" y="1201"/>
                </a:lnTo>
                <a:lnTo>
                  <a:pt x="7309" y="1234"/>
                </a:lnTo>
                <a:lnTo>
                  <a:pt x="7312" y="1267"/>
                </a:lnTo>
                <a:lnTo>
                  <a:pt x="7313" y="1300"/>
                </a:lnTo>
                <a:lnTo>
                  <a:pt x="7313" y="1333"/>
                </a:lnTo>
                <a:lnTo>
                  <a:pt x="7312" y="1366"/>
                </a:lnTo>
                <a:lnTo>
                  <a:pt x="7310" y="1399"/>
                </a:lnTo>
                <a:lnTo>
                  <a:pt x="7306" y="1431"/>
                </a:lnTo>
                <a:lnTo>
                  <a:pt x="7302" y="1465"/>
                </a:lnTo>
                <a:lnTo>
                  <a:pt x="7297" y="1498"/>
                </a:lnTo>
                <a:lnTo>
                  <a:pt x="7290" y="1529"/>
                </a:lnTo>
                <a:lnTo>
                  <a:pt x="7279" y="1572"/>
                </a:lnTo>
                <a:lnTo>
                  <a:pt x="7267" y="1614"/>
                </a:lnTo>
                <a:lnTo>
                  <a:pt x="7254" y="1655"/>
                </a:lnTo>
                <a:lnTo>
                  <a:pt x="7239" y="1696"/>
                </a:lnTo>
                <a:lnTo>
                  <a:pt x="7223" y="1736"/>
                </a:lnTo>
                <a:lnTo>
                  <a:pt x="7205" y="1776"/>
                </a:lnTo>
                <a:lnTo>
                  <a:pt x="7187" y="1815"/>
                </a:lnTo>
                <a:lnTo>
                  <a:pt x="7166" y="1853"/>
                </a:lnTo>
                <a:lnTo>
                  <a:pt x="7146" y="1891"/>
                </a:lnTo>
                <a:lnTo>
                  <a:pt x="7123" y="1929"/>
                </a:lnTo>
                <a:lnTo>
                  <a:pt x="7100" y="1966"/>
                </a:lnTo>
                <a:lnTo>
                  <a:pt x="7076" y="2002"/>
                </a:lnTo>
                <a:lnTo>
                  <a:pt x="7051" y="2038"/>
                </a:lnTo>
                <a:lnTo>
                  <a:pt x="7026" y="2073"/>
                </a:lnTo>
                <a:lnTo>
                  <a:pt x="7000" y="2108"/>
                </a:lnTo>
                <a:lnTo>
                  <a:pt x="6973" y="2142"/>
                </a:lnTo>
                <a:lnTo>
                  <a:pt x="6933" y="2190"/>
                </a:lnTo>
                <a:lnTo>
                  <a:pt x="6891" y="2237"/>
                </a:lnTo>
                <a:lnTo>
                  <a:pt x="6848" y="2284"/>
                </a:lnTo>
                <a:lnTo>
                  <a:pt x="6804" y="2329"/>
                </a:lnTo>
                <a:lnTo>
                  <a:pt x="6759" y="2373"/>
                </a:lnTo>
                <a:lnTo>
                  <a:pt x="6713" y="2416"/>
                </a:lnTo>
                <a:lnTo>
                  <a:pt x="6666" y="2458"/>
                </a:lnTo>
                <a:lnTo>
                  <a:pt x="6617" y="2499"/>
                </a:lnTo>
                <a:lnTo>
                  <a:pt x="6568" y="2538"/>
                </a:lnTo>
                <a:lnTo>
                  <a:pt x="6518" y="2576"/>
                </a:lnTo>
                <a:lnTo>
                  <a:pt x="6467" y="2613"/>
                </a:lnTo>
                <a:lnTo>
                  <a:pt x="6415" y="2649"/>
                </a:lnTo>
                <a:lnTo>
                  <a:pt x="6362" y="2683"/>
                </a:lnTo>
                <a:lnTo>
                  <a:pt x="6308" y="2715"/>
                </a:lnTo>
                <a:lnTo>
                  <a:pt x="6253" y="2746"/>
                </a:lnTo>
                <a:lnTo>
                  <a:pt x="6198" y="2775"/>
                </a:lnTo>
                <a:lnTo>
                  <a:pt x="6129" y="2805"/>
                </a:lnTo>
                <a:lnTo>
                  <a:pt x="6062" y="2837"/>
                </a:lnTo>
                <a:lnTo>
                  <a:pt x="5995" y="2869"/>
                </a:lnTo>
                <a:lnTo>
                  <a:pt x="5962" y="2887"/>
                </a:lnTo>
                <a:lnTo>
                  <a:pt x="5928" y="2905"/>
                </a:lnTo>
                <a:lnTo>
                  <a:pt x="5897" y="2924"/>
                </a:lnTo>
                <a:lnTo>
                  <a:pt x="5865" y="2943"/>
                </a:lnTo>
                <a:lnTo>
                  <a:pt x="5834" y="2964"/>
                </a:lnTo>
                <a:lnTo>
                  <a:pt x="5803" y="2986"/>
                </a:lnTo>
                <a:lnTo>
                  <a:pt x="5774" y="3008"/>
                </a:lnTo>
                <a:lnTo>
                  <a:pt x="5745" y="3031"/>
                </a:lnTo>
                <a:lnTo>
                  <a:pt x="5717" y="3056"/>
                </a:lnTo>
                <a:lnTo>
                  <a:pt x="5690" y="3083"/>
                </a:lnTo>
                <a:lnTo>
                  <a:pt x="5678" y="3096"/>
                </a:lnTo>
                <a:lnTo>
                  <a:pt x="5666" y="3109"/>
                </a:lnTo>
                <a:lnTo>
                  <a:pt x="5657" y="3123"/>
                </a:lnTo>
                <a:lnTo>
                  <a:pt x="5647" y="3138"/>
                </a:lnTo>
                <a:lnTo>
                  <a:pt x="5638" y="3153"/>
                </a:lnTo>
                <a:lnTo>
                  <a:pt x="5629" y="3169"/>
                </a:lnTo>
                <a:lnTo>
                  <a:pt x="5615" y="3201"/>
                </a:lnTo>
                <a:lnTo>
                  <a:pt x="5623" y="3210"/>
                </a:lnTo>
                <a:lnTo>
                  <a:pt x="5632" y="3217"/>
                </a:lnTo>
                <a:lnTo>
                  <a:pt x="5640" y="3224"/>
                </a:lnTo>
                <a:lnTo>
                  <a:pt x="5650" y="3229"/>
                </a:lnTo>
                <a:lnTo>
                  <a:pt x="5670" y="3240"/>
                </a:lnTo>
                <a:lnTo>
                  <a:pt x="5690" y="3250"/>
                </a:lnTo>
                <a:lnTo>
                  <a:pt x="5733" y="3266"/>
                </a:lnTo>
                <a:lnTo>
                  <a:pt x="5753" y="3275"/>
                </a:lnTo>
                <a:lnTo>
                  <a:pt x="5773" y="3286"/>
                </a:lnTo>
                <a:lnTo>
                  <a:pt x="5792" y="3297"/>
                </a:lnTo>
                <a:lnTo>
                  <a:pt x="5810" y="3309"/>
                </a:lnTo>
                <a:lnTo>
                  <a:pt x="5828" y="3321"/>
                </a:lnTo>
                <a:lnTo>
                  <a:pt x="5845" y="3335"/>
                </a:lnTo>
                <a:lnTo>
                  <a:pt x="5861" y="3350"/>
                </a:lnTo>
                <a:lnTo>
                  <a:pt x="5876" y="3365"/>
                </a:lnTo>
                <a:lnTo>
                  <a:pt x="5890" y="3381"/>
                </a:lnTo>
                <a:lnTo>
                  <a:pt x="5903" y="3399"/>
                </a:lnTo>
                <a:lnTo>
                  <a:pt x="5915" y="3417"/>
                </a:lnTo>
                <a:lnTo>
                  <a:pt x="5926" y="3437"/>
                </a:lnTo>
                <a:lnTo>
                  <a:pt x="5935" y="3456"/>
                </a:lnTo>
                <a:lnTo>
                  <a:pt x="5942" y="3476"/>
                </a:lnTo>
                <a:lnTo>
                  <a:pt x="5948" y="3497"/>
                </a:lnTo>
                <a:lnTo>
                  <a:pt x="5952" y="3518"/>
                </a:lnTo>
                <a:lnTo>
                  <a:pt x="5954" y="3540"/>
                </a:lnTo>
                <a:lnTo>
                  <a:pt x="5954" y="3563"/>
                </a:lnTo>
                <a:lnTo>
                  <a:pt x="5954" y="3581"/>
                </a:lnTo>
                <a:lnTo>
                  <a:pt x="5952" y="3601"/>
                </a:lnTo>
                <a:lnTo>
                  <a:pt x="5948" y="3619"/>
                </a:lnTo>
                <a:lnTo>
                  <a:pt x="5943" y="3637"/>
                </a:lnTo>
                <a:lnTo>
                  <a:pt x="5936" y="3654"/>
                </a:lnTo>
                <a:lnTo>
                  <a:pt x="5928" y="3672"/>
                </a:lnTo>
                <a:lnTo>
                  <a:pt x="5918" y="3687"/>
                </a:lnTo>
                <a:lnTo>
                  <a:pt x="5909" y="3703"/>
                </a:lnTo>
                <a:lnTo>
                  <a:pt x="5897" y="3717"/>
                </a:lnTo>
                <a:lnTo>
                  <a:pt x="5884" y="3733"/>
                </a:lnTo>
                <a:lnTo>
                  <a:pt x="5871" y="3746"/>
                </a:lnTo>
                <a:lnTo>
                  <a:pt x="5857" y="3758"/>
                </a:lnTo>
                <a:lnTo>
                  <a:pt x="5841" y="3769"/>
                </a:lnTo>
                <a:lnTo>
                  <a:pt x="5826" y="3780"/>
                </a:lnTo>
                <a:lnTo>
                  <a:pt x="5810" y="3791"/>
                </a:lnTo>
                <a:lnTo>
                  <a:pt x="5793" y="3800"/>
                </a:lnTo>
                <a:lnTo>
                  <a:pt x="5765" y="3814"/>
                </a:lnTo>
                <a:lnTo>
                  <a:pt x="5735" y="3827"/>
                </a:lnTo>
                <a:lnTo>
                  <a:pt x="5705" y="3838"/>
                </a:lnTo>
                <a:lnTo>
                  <a:pt x="5675" y="3848"/>
                </a:lnTo>
                <a:lnTo>
                  <a:pt x="5643" y="3856"/>
                </a:lnTo>
                <a:lnTo>
                  <a:pt x="5612" y="3863"/>
                </a:lnTo>
                <a:lnTo>
                  <a:pt x="5580" y="3868"/>
                </a:lnTo>
                <a:lnTo>
                  <a:pt x="5549" y="3873"/>
                </a:lnTo>
                <a:lnTo>
                  <a:pt x="5517" y="3875"/>
                </a:lnTo>
                <a:lnTo>
                  <a:pt x="5485" y="3877"/>
                </a:lnTo>
                <a:lnTo>
                  <a:pt x="5452" y="3876"/>
                </a:lnTo>
                <a:lnTo>
                  <a:pt x="5421" y="3875"/>
                </a:lnTo>
                <a:lnTo>
                  <a:pt x="5388" y="3872"/>
                </a:lnTo>
                <a:lnTo>
                  <a:pt x="5357" y="3867"/>
                </a:lnTo>
                <a:lnTo>
                  <a:pt x="5325" y="3862"/>
                </a:lnTo>
                <a:lnTo>
                  <a:pt x="5293" y="3855"/>
                </a:lnTo>
                <a:lnTo>
                  <a:pt x="5270" y="3888"/>
                </a:lnTo>
                <a:lnTo>
                  <a:pt x="5246" y="3919"/>
                </a:lnTo>
                <a:lnTo>
                  <a:pt x="5221" y="3951"/>
                </a:lnTo>
                <a:lnTo>
                  <a:pt x="5195" y="3981"/>
                </a:lnTo>
                <a:lnTo>
                  <a:pt x="5168" y="4012"/>
                </a:lnTo>
                <a:lnTo>
                  <a:pt x="5141" y="4042"/>
                </a:lnTo>
                <a:lnTo>
                  <a:pt x="5114" y="4071"/>
                </a:lnTo>
                <a:lnTo>
                  <a:pt x="5086" y="4100"/>
                </a:lnTo>
                <a:lnTo>
                  <a:pt x="5057" y="4127"/>
                </a:lnTo>
                <a:lnTo>
                  <a:pt x="5027" y="4155"/>
                </a:lnTo>
                <a:lnTo>
                  <a:pt x="4997" y="4181"/>
                </a:lnTo>
                <a:lnTo>
                  <a:pt x="4966" y="4208"/>
                </a:lnTo>
                <a:lnTo>
                  <a:pt x="4935" y="4233"/>
                </a:lnTo>
                <a:lnTo>
                  <a:pt x="4903" y="4258"/>
                </a:lnTo>
                <a:lnTo>
                  <a:pt x="4871" y="4281"/>
                </a:lnTo>
                <a:lnTo>
                  <a:pt x="4838" y="4305"/>
                </a:lnTo>
                <a:lnTo>
                  <a:pt x="4805" y="4327"/>
                </a:lnTo>
                <a:lnTo>
                  <a:pt x="4772" y="4350"/>
                </a:lnTo>
                <a:lnTo>
                  <a:pt x="4737" y="4371"/>
                </a:lnTo>
                <a:lnTo>
                  <a:pt x="4702" y="4391"/>
                </a:lnTo>
                <a:lnTo>
                  <a:pt x="4667" y="4411"/>
                </a:lnTo>
                <a:lnTo>
                  <a:pt x="4633" y="4429"/>
                </a:lnTo>
                <a:lnTo>
                  <a:pt x="4597" y="4448"/>
                </a:lnTo>
                <a:lnTo>
                  <a:pt x="4560" y="4465"/>
                </a:lnTo>
                <a:lnTo>
                  <a:pt x="4524" y="4483"/>
                </a:lnTo>
                <a:lnTo>
                  <a:pt x="4487" y="4498"/>
                </a:lnTo>
                <a:lnTo>
                  <a:pt x="4449" y="4513"/>
                </a:lnTo>
                <a:lnTo>
                  <a:pt x="4412" y="4527"/>
                </a:lnTo>
                <a:lnTo>
                  <a:pt x="4374" y="4540"/>
                </a:lnTo>
                <a:lnTo>
                  <a:pt x="4336" y="4553"/>
                </a:lnTo>
                <a:lnTo>
                  <a:pt x="4297" y="4565"/>
                </a:lnTo>
                <a:lnTo>
                  <a:pt x="4259" y="4576"/>
                </a:lnTo>
                <a:lnTo>
                  <a:pt x="4270" y="4665"/>
                </a:lnTo>
                <a:lnTo>
                  <a:pt x="4285" y="4683"/>
                </a:lnTo>
                <a:lnTo>
                  <a:pt x="4299" y="4700"/>
                </a:lnTo>
                <a:lnTo>
                  <a:pt x="4312" y="4718"/>
                </a:lnTo>
                <a:lnTo>
                  <a:pt x="4324" y="4737"/>
                </a:lnTo>
                <a:lnTo>
                  <a:pt x="4335" y="4758"/>
                </a:lnTo>
                <a:lnTo>
                  <a:pt x="4343" y="4778"/>
                </a:lnTo>
                <a:lnTo>
                  <a:pt x="4350" y="4800"/>
                </a:lnTo>
                <a:lnTo>
                  <a:pt x="4354" y="4823"/>
                </a:lnTo>
                <a:lnTo>
                  <a:pt x="4375" y="4836"/>
                </a:lnTo>
                <a:lnTo>
                  <a:pt x="4396" y="4851"/>
                </a:lnTo>
                <a:lnTo>
                  <a:pt x="4413" y="4867"/>
                </a:lnTo>
                <a:lnTo>
                  <a:pt x="4430" y="4887"/>
                </a:lnTo>
                <a:lnTo>
                  <a:pt x="4445" y="4906"/>
                </a:lnTo>
                <a:lnTo>
                  <a:pt x="4458" y="4928"/>
                </a:lnTo>
                <a:lnTo>
                  <a:pt x="4470" y="4951"/>
                </a:lnTo>
                <a:lnTo>
                  <a:pt x="4478" y="4974"/>
                </a:lnTo>
                <a:lnTo>
                  <a:pt x="4485" y="4998"/>
                </a:lnTo>
                <a:lnTo>
                  <a:pt x="4489" y="5023"/>
                </a:lnTo>
                <a:lnTo>
                  <a:pt x="4491" y="5047"/>
                </a:lnTo>
                <a:lnTo>
                  <a:pt x="4491" y="5072"/>
                </a:lnTo>
                <a:lnTo>
                  <a:pt x="4489" y="5084"/>
                </a:lnTo>
                <a:lnTo>
                  <a:pt x="4488" y="5097"/>
                </a:lnTo>
                <a:lnTo>
                  <a:pt x="4485" y="5109"/>
                </a:lnTo>
                <a:lnTo>
                  <a:pt x="4482" y="5121"/>
                </a:lnTo>
                <a:lnTo>
                  <a:pt x="4478" y="5133"/>
                </a:lnTo>
                <a:lnTo>
                  <a:pt x="4473" y="5144"/>
                </a:lnTo>
                <a:lnTo>
                  <a:pt x="4467" y="5155"/>
                </a:lnTo>
                <a:lnTo>
                  <a:pt x="4462" y="5167"/>
                </a:lnTo>
                <a:lnTo>
                  <a:pt x="4448" y="5187"/>
                </a:lnTo>
                <a:lnTo>
                  <a:pt x="4433" y="5204"/>
                </a:lnTo>
                <a:lnTo>
                  <a:pt x="4416" y="5221"/>
                </a:lnTo>
                <a:lnTo>
                  <a:pt x="4399" y="5237"/>
                </a:lnTo>
                <a:lnTo>
                  <a:pt x="4380" y="5250"/>
                </a:lnTo>
                <a:lnTo>
                  <a:pt x="4361" y="5263"/>
                </a:lnTo>
                <a:lnTo>
                  <a:pt x="4341" y="5275"/>
                </a:lnTo>
                <a:lnTo>
                  <a:pt x="4321" y="5286"/>
                </a:lnTo>
                <a:lnTo>
                  <a:pt x="4299" y="5297"/>
                </a:lnTo>
                <a:lnTo>
                  <a:pt x="4277" y="5305"/>
                </a:lnTo>
                <a:lnTo>
                  <a:pt x="4255" y="5314"/>
                </a:lnTo>
                <a:lnTo>
                  <a:pt x="4233" y="5323"/>
                </a:lnTo>
                <a:lnTo>
                  <a:pt x="4188" y="5337"/>
                </a:lnTo>
                <a:lnTo>
                  <a:pt x="4143" y="5351"/>
                </a:lnTo>
                <a:lnTo>
                  <a:pt x="4146" y="5384"/>
                </a:lnTo>
                <a:lnTo>
                  <a:pt x="4148" y="5416"/>
                </a:lnTo>
                <a:lnTo>
                  <a:pt x="4149" y="5483"/>
                </a:lnTo>
                <a:lnTo>
                  <a:pt x="4150" y="5549"/>
                </a:lnTo>
                <a:lnTo>
                  <a:pt x="4151" y="5614"/>
                </a:lnTo>
                <a:lnTo>
                  <a:pt x="4153" y="5648"/>
                </a:lnTo>
                <a:lnTo>
                  <a:pt x="4155" y="5680"/>
                </a:lnTo>
                <a:lnTo>
                  <a:pt x="4159" y="5713"/>
                </a:lnTo>
                <a:lnTo>
                  <a:pt x="4163" y="5744"/>
                </a:lnTo>
                <a:lnTo>
                  <a:pt x="4170" y="5777"/>
                </a:lnTo>
                <a:lnTo>
                  <a:pt x="4177" y="5809"/>
                </a:lnTo>
                <a:lnTo>
                  <a:pt x="4186" y="5840"/>
                </a:lnTo>
                <a:lnTo>
                  <a:pt x="4197" y="5872"/>
                </a:lnTo>
                <a:lnTo>
                  <a:pt x="4214" y="5915"/>
                </a:lnTo>
                <a:lnTo>
                  <a:pt x="4234" y="5959"/>
                </a:lnTo>
                <a:lnTo>
                  <a:pt x="4254" y="6000"/>
                </a:lnTo>
                <a:lnTo>
                  <a:pt x="4277" y="6040"/>
                </a:lnTo>
                <a:lnTo>
                  <a:pt x="4301" y="6080"/>
                </a:lnTo>
                <a:lnTo>
                  <a:pt x="4327" y="6119"/>
                </a:lnTo>
                <a:lnTo>
                  <a:pt x="4353" y="6158"/>
                </a:lnTo>
                <a:lnTo>
                  <a:pt x="4382" y="6194"/>
                </a:lnTo>
                <a:lnTo>
                  <a:pt x="4411" y="6231"/>
                </a:lnTo>
                <a:lnTo>
                  <a:pt x="4441" y="6266"/>
                </a:lnTo>
                <a:lnTo>
                  <a:pt x="4472" y="6302"/>
                </a:lnTo>
                <a:lnTo>
                  <a:pt x="4504" y="6336"/>
                </a:lnTo>
                <a:lnTo>
                  <a:pt x="4536" y="6369"/>
                </a:lnTo>
                <a:lnTo>
                  <a:pt x="4570" y="6402"/>
                </a:lnTo>
                <a:lnTo>
                  <a:pt x="4603" y="6435"/>
                </a:lnTo>
                <a:lnTo>
                  <a:pt x="4637" y="6466"/>
                </a:lnTo>
                <a:lnTo>
                  <a:pt x="4648" y="6477"/>
                </a:lnTo>
                <a:lnTo>
                  <a:pt x="4660" y="6486"/>
                </a:lnTo>
                <a:lnTo>
                  <a:pt x="4673" y="6494"/>
                </a:lnTo>
                <a:lnTo>
                  <a:pt x="4686" y="6503"/>
                </a:lnTo>
                <a:lnTo>
                  <a:pt x="4712" y="6517"/>
                </a:lnTo>
                <a:lnTo>
                  <a:pt x="4739" y="6531"/>
                </a:lnTo>
                <a:lnTo>
                  <a:pt x="4765" y="6547"/>
                </a:lnTo>
                <a:lnTo>
                  <a:pt x="4778" y="6555"/>
                </a:lnTo>
                <a:lnTo>
                  <a:pt x="4790" y="6564"/>
                </a:lnTo>
                <a:lnTo>
                  <a:pt x="4802" y="6573"/>
                </a:lnTo>
                <a:lnTo>
                  <a:pt x="4813" y="6584"/>
                </a:lnTo>
                <a:lnTo>
                  <a:pt x="4823" y="6596"/>
                </a:lnTo>
                <a:lnTo>
                  <a:pt x="4832" y="6608"/>
                </a:lnTo>
                <a:lnTo>
                  <a:pt x="4840" y="6622"/>
                </a:lnTo>
                <a:lnTo>
                  <a:pt x="4847" y="6637"/>
                </a:lnTo>
                <a:lnTo>
                  <a:pt x="4852" y="6651"/>
                </a:lnTo>
                <a:lnTo>
                  <a:pt x="4855" y="6666"/>
                </a:lnTo>
                <a:lnTo>
                  <a:pt x="4857" y="6681"/>
                </a:lnTo>
                <a:lnTo>
                  <a:pt x="4858" y="6698"/>
                </a:lnTo>
                <a:lnTo>
                  <a:pt x="4857" y="6713"/>
                </a:lnTo>
                <a:lnTo>
                  <a:pt x="4855" y="6728"/>
                </a:lnTo>
                <a:lnTo>
                  <a:pt x="4852" y="6744"/>
                </a:lnTo>
                <a:lnTo>
                  <a:pt x="4849" y="6760"/>
                </a:lnTo>
                <a:lnTo>
                  <a:pt x="4841" y="6791"/>
                </a:lnTo>
                <a:lnTo>
                  <a:pt x="4833" y="6823"/>
                </a:lnTo>
                <a:lnTo>
                  <a:pt x="4825" y="6852"/>
                </a:lnTo>
                <a:lnTo>
                  <a:pt x="4865" y="6886"/>
                </a:lnTo>
                <a:lnTo>
                  <a:pt x="4908" y="6918"/>
                </a:lnTo>
                <a:lnTo>
                  <a:pt x="4992" y="6983"/>
                </a:lnTo>
                <a:lnTo>
                  <a:pt x="5035" y="7015"/>
                </a:lnTo>
                <a:lnTo>
                  <a:pt x="5076" y="7049"/>
                </a:lnTo>
                <a:lnTo>
                  <a:pt x="5096" y="7066"/>
                </a:lnTo>
                <a:lnTo>
                  <a:pt x="5115" y="7084"/>
                </a:lnTo>
                <a:lnTo>
                  <a:pt x="5135" y="7103"/>
                </a:lnTo>
                <a:lnTo>
                  <a:pt x="5153" y="7122"/>
                </a:lnTo>
                <a:lnTo>
                  <a:pt x="5166" y="7138"/>
                </a:lnTo>
                <a:lnTo>
                  <a:pt x="5179" y="7155"/>
                </a:lnTo>
                <a:lnTo>
                  <a:pt x="5189" y="7174"/>
                </a:lnTo>
                <a:lnTo>
                  <a:pt x="5198" y="7193"/>
                </a:lnTo>
                <a:lnTo>
                  <a:pt x="5205" y="7213"/>
                </a:lnTo>
                <a:lnTo>
                  <a:pt x="5211" y="7233"/>
                </a:lnTo>
                <a:lnTo>
                  <a:pt x="5215" y="7253"/>
                </a:lnTo>
                <a:lnTo>
                  <a:pt x="5218" y="7274"/>
                </a:lnTo>
                <a:lnTo>
                  <a:pt x="5220" y="7294"/>
                </a:lnTo>
                <a:lnTo>
                  <a:pt x="5221" y="7316"/>
                </a:lnTo>
                <a:lnTo>
                  <a:pt x="5220" y="7337"/>
                </a:lnTo>
                <a:lnTo>
                  <a:pt x="5217" y="7359"/>
                </a:lnTo>
                <a:lnTo>
                  <a:pt x="5215" y="7379"/>
                </a:lnTo>
                <a:lnTo>
                  <a:pt x="5211" y="7401"/>
                </a:lnTo>
                <a:lnTo>
                  <a:pt x="5207" y="7422"/>
                </a:lnTo>
                <a:lnTo>
                  <a:pt x="5201" y="7441"/>
                </a:lnTo>
                <a:lnTo>
                  <a:pt x="5214" y="7453"/>
                </a:lnTo>
                <a:lnTo>
                  <a:pt x="5227" y="7465"/>
                </a:lnTo>
                <a:lnTo>
                  <a:pt x="5239" y="7478"/>
                </a:lnTo>
                <a:lnTo>
                  <a:pt x="5250" y="7492"/>
                </a:lnTo>
                <a:lnTo>
                  <a:pt x="5261" y="7506"/>
                </a:lnTo>
                <a:lnTo>
                  <a:pt x="5270" y="7522"/>
                </a:lnTo>
                <a:lnTo>
                  <a:pt x="5279" y="7537"/>
                </a:lnTo>
                <a:lnTo>
                  <a:pt x="5287" y="7552"/>
                </a:lnTo>
                <a:lnTo>
                  <a:pt x="5293" y="7568"/>
                </a:lnTo>
                <a:lnTo>
                  <a:pt x="5299" y="7585"/>
                </a:lnTo>
                <a:lnTo>
                  <a:pt x="5304" y="7602"/>
                </a:lnTo>
                <a:lnTo>
                  <a:pt x="5308" y="7619"/>
                </a:lnTo>
                <a:lnTo>
                  <a:pt x="5310" y="7637"/>
                </a:lnTo>
                <a:lnTo>
                  <a:pt x="5311" y="7654"/>
                </a:lnTo>
                <a:lnTo>
                  <a:pt x="5310" y="7672"/>
                </a:lnTo>
                <a:lnTo>
                  <a:pt x="5308" y="7689"/>
                </a:lnTo>
                <a:lnTo>
                  <a:pt x="5307" y="7708"/>
                </a:lnTo>
                <a:lnTo>
                  <a:pt x="5303" y="7725"/>
                </a:lnTo>
                <a:lnTo>
                  <a:pt x="5298" y="7741"/>
                </a:lnTo>
                <a:lnTo>
                  <a:pt x="5291" y="7756"/>
                </a:lnTo>
                <a:lnTo>
                  <a:pt x="5284" y="7771"/>
                </a:lnTo>
                <a:lnTo>
                  <a:pt x="5274" y="7785"/>
                </a:lnTo>
                <a:lnTo>
                  <a:pt x="5264" y="7798"/>
                </a:lnTo>
                <a:lnTo>
                  <a:pt x="5252" y="7811"/>
                </a:lnTo>
                <a:lnTo>
                  <a:pt x="5240" y="7823"/>
                </a:lnTo>
                <a:lnTo>
                  <a:pt x="5227" y="7834"/>
                </a:lnTo>
                <a:lnTo>
                  <a:pt x="5213" y="7844"/>
                </a:lnTo>
                <a:lnTo>
                  <a:pt x="5199" y="7854"/>
                </a:lnTo>
                <a:lnTo>
                  <a:pt x="5170" y="7873"/>
                </a:lnTo>
                <a:lnTo>
                  <a:pt x="5140" y="7888"/>
                </a:lnTo>
                <a:lnTo>
                  <a:pt x="5108" y="7904"/>
                </a:lnTo>
                <a:lnTo>
                  <a:pt x="5074" y="7918"/>
                </a:lnTo>
                <a:lnTo>
                  <a:pt x="5041" y="7931"/>
                </a:lnTo>
                <a:lnTo>
                  <a:pt x="5008" y="7944"/>
                </a:lnTo>
                <a:lnTo>
                  <a:pt x="4974" y="7956"/>
                </a:lnTo>
                <a:lnTo>
                  <a:pt x="4939" y="7968"/>
                </a:lnTo>
                <a:lnTo>
                  <a:pt x="4904" y="7978"/>
                </a:lnTo>
                <a:lnTo>
                  <a:pt x="4870" y="7988"/>
                </a:lnTo>
                <a:lnTo>
                  <a:pt x="4800" y="8006"/>
                </a:lnTo>
                <a:lnTo>
                  <a:pt x="4730" y="8023"/>
                </a:lnTo>
                <a:lnTo>
                  <a:pt x="4660" y="8038"/>
                </a:lnTo>
                <a:lnTo>
                  <a:pt x="4589" y="8052"/>
                </a:lnTo>
                <a:lnTo>
                  <a:pt x="4508" y="8066"/>
                </a:lnTo>
                <a:lnTo>
                  <a:pt x="4426" y="8079"/>
                </a:lnTo>
                <a:lnTo>
                  <a:pt x="4345" y="8091"/>
                </a:lnTo>
                <a:lnTo>
                  <a:pt x="4263" y="8102"/>
                </a:lnTo>
                <a:lnTo>
                  <a:pt x="4180" y="8112"/>
                </a:lnTo>
                <a:lnTo>
                  <a:pt x="4099" y="8119"/>
                </a:lnTo>
                <a:lnTo>
                  <a:pt x="4016" y="8127"/>
                </a:lnTo>
                <a:lnTo>
                  <a:pt x="3935" y="8133"/>
                </a:lnTo>
                <a:lnTo>
                  <a:pt x="3852" y="8137"/>
                </a:lnTo>
                <a:lnTo>
                  <a:pt x="3770" y="8140"/>
                </a:lnTo>
                <a:lnTo>
                  <a:pt x="3687" y="8141"/>
                </a:lnTo>
                <a:lnTo>
                  <a:pt x="3604" y="8141"/>
                </a:lnTo>
                <a:lnTo>
                  <a:pt x="3522" y="8139"/>
                </a:lnTo>
                <a:lnTo>
                  <a:pt x="3439" y="8136"/>
                </a:lnTo>
                <a:lnTo>
                  <a:pt x="3358" y="8131"/>
                </a:lnTo>
                <a:lnTo>
                  <a:pt x="3275" y="8125"/>
                </a:lnTo>
                <a:lnTo>
                  <a:pt x="3157" y="8113"/>
                </a:lnTo>
                <a:lnTo>
                  <a:pt x="3038" y="8100"/>
                </a:lnTo>
                <a:lnTo>
                  <a:pt x="2920" y="8085"/>
                </a:lnTo>
                <a:lnTo>
                  <a:pt x="2860" y="8076"/>
                </a:lnTo>
                <a:lnTo>
                  <a:pt x="2801" y="8066"/>
                </a:lnTo>
                <a:lnTo>
                  <a:pt x="2742" y="8055"/>
                </a:lnTo>
                <a:lnTo>
                  <a:pt x="2684" y="8044"/>
                </a:lnTo>
                <a:lnTo>
                  <a:pt x="2626" y="8033"/>
                </a:lnTo>
                <a:lnTo>
                  <a:pt x="2567" y="8019"/>
                </a:lnTo>
                <a:lnTo>
                  <a:pt x="2510" y="8005"/>
                </a:lnTo>
                <a:lnTo>
                  <a:pt x="2452" y="7990"/>
                </a:lnTo>
                <a:lnTo>
                  <a:pt x="2395" y="7974"/>
                </a:lnTo>
                <a:lnTo>
                  <a:pt x="2338" y="7955"/>
                </a:lnTo>
                <a:lnTo>
                  <a:pt x="2296" y="7940"/>
                </a:lnTo>
                <a:lnTo>
                  <a:pt x="2254" y="7925"/>
                </a:lnTo>
                <a:lnTo>
                  <a:pt x="2213" y="7908"/>
                </a:lnTo>
                <a:lnTo>
                  <a:pt x="2192" y="7898"/>
                </a:lnTo>
                <a:lnTo>
                  <a:pt x="2172" y="7888"/>
                </a:lnTo>
                <a:lnTo>
                  <a:pt x="2152" y="7877"/>
                </a:lnTo>
                <a:lnTo>
                  <a:pt x="2134" y="7866"/>
                </a:lnTo>
                <a:lnTo>
                  <a:pt x="2115" y="7853"/>
                </a:lnTo>
                <a:lnTo>
                  <a:pt x="2097" y="7840"/>
                </a:lnTo>
                <a:lnTo>
                  <a:pt x="2080" y="7826"/>
                </a:lnTo>
                <a:lnTo>
                  <a:pt x="2064" y="7811"/>
                </a:lnTo>
                <a:lnTo>
                  <a:pt x="2049" y="7796"/>
                </a:lnTo>
                <a:lnTo>
                  <a:pt x="2034" y="7778"/>
                </a:lnTo>
                <a:lnTo>
                  <a:pt x="2028" y="7767"/>
                </a:lnTo>
                <a:lnTo>
                  <a:pt x="2023" y="7756"/>
                </a:lnTo>
                <a:lnTo>
                  <a:pt x="2014" y="7735"/>
                </a:lnTo>
                <a:lnTo>
                  <a:pt x="2009" y="7712"/>
                </a:lnTo>
                <a:lnTo>
                  <a:pt x="2005" y="7689"/>
                </a:lnTo>
                <a:lnTo>
                  <a:pt x="2003" y="7666"/>
                </a:lnTo>
                <a:lnTo>
                  <a:pt x="2004" y="7642"/>
                </a:lnTo>
                <a:lnTo>
                  <a:pt x="2008" y="7619"/>
                </a:lnTo>
                <a:lnTo>
                  <a:pt x="2012" y="7597"/>
                </a:lnTo>
                <a:lnTo>
                  <a:pt x="2019" y="7575"/>
                </a:lnTo>
                <a:lnTo>
                  <a:pt x="2027" y="7553"/>
                </a:lnTo>
                <a:lnTo>
                  <a:pt x="2038" y="7533"/>
                </a:lnTo>
                <a:lnTo>
                  <a:pt x="2050" y="7512"/>
                </a:lnTo>
                <a:lnTo>
                  <a:pt x="2063" y="7492"/>
                </a:lnTo>
                <a:lnTo>
                  <a:pt x="2078" y="7475"/>
                </a:lnTo>
                <a:lnTo>
                  <a:pt x="2095" y="7459"/>
                </a:lnTo>
                <a:lnTo>
                  <a:pt x="2113" y="7443"/>
                </a:lnTo>
                <a:lnTo>
                  <a:pt x="2108" y="7424"/>
                </a:lnTo>
                <a:lnTo>
                  <a:pt x="2103" y="7404"/>
                </a:lnTo>
                <a:lnTo>
                  <a:pt x="2100" y="7385"/>
                </a:lnTo>
                <a:lnTo>
                  <a:pt x="2097" y="7365"/>
                </a:lnTo>
                <a:lnTo>
                  <a:pt x="2095" y="7346"/>
                </a:lnTo>
                <a:lnTo>
                  <a:pt x="2094" y="7326"/>
                </a:lnTo>
                <a:lnTo>
                  <a:pt x="2094" y="7306"/>
                </a:lnTo>
                <a:lnTo>
                  <a:pt x="2095" y="7286"/>
                </a:lnTo>
                <a:lnTo>
                  <a:pt x="2097" y="7266"/>
                </a:lnTo>
                <a:lnTo>
                  <a:pt x="2099" y="7247"/>
                </a:lnTo>
                <a:lnTo>
                  <a:pt x="2104" y="7228"/>
                </a:lnTo>
                <a:lnTo>
                  <a:pt x="2110" y="7210"/>
                </a:lnTo>
                <a:lnTo>
                  <a:pt x="2116" y="7191"/>
                </a:lnTo>
                <a:lnTo>
                  <a:pt x="2125" y="7174"/>
                </a:lnTo>
                <a:lnTo>
                  <a:pt x="2136" y="7156"/>
                </a:lnTo>
                <a:lnTo>
                  <a:pt x="2148" y="7140"/>
                </a:lnTo>
                <a:lnTo>
                  <a:pt x="2166" y="7119"/>
                </a:lnTo>
                <a:lnTo>
                  <a:pt x="2185" y="7099"/>
                </a:lnTo>
                <a:lnTo>
                  <a:pt x="2205" y="7079"/>
                </a:lnTo>
                <a:lnTo>
                  <a:pt x="2226" y="7061"/>
                </a:lnTo>
                <a:lnTo>
                  <a:pt x="2247" y="7042"/>
                </a:lnTo>
                <a:lnTo>
                  <a:pt x="2269" y="7025"/>
                </a:lnTo>
                <a:lnTo>
                  <a:pt x="2312" y="6990"/>
                </a:lnTo>
                <a:lnTo>
                  <a:pt x="2402" y="6923"/>
                </a:lnTo>
                <a:lnTo>
                  <a:pt x="2446" y="6889"/>
                </a:lnTo>
                <a:lnTo>
                  <a:pt x="2489" y="6853"/>
                </a:lnTo>
                <a:lnTo>
                  <a:pt x="2483" y="6824"/>
                </a:lnTo>
                <a:lnTo>
                  <a:pt x="2474" y="6794"/>
                </a:lnTo>
                <a:lnTo>
                  <a:pt x="2466" y="6764"/>
                </a:lnTo>
                <a:lnTo>
                  <a:pt x="2460" y="6734"/>
                </a:lnTo>
                <a:lnTo>
                  <a:pt x="2458" y="6718"/>
                </a:lnTo>
                <a:lnTo>
                  <a:pt x="2457" y="6703"/>
                </a:lnTo>
                <a:lnTo>
                  <a:pt x="2457" y="6688"/>
                </a:lnTo>
                <a:lnTo>
                  <a:pt x="2458" y="6674"/>
                </a:lnTo>
                <a:lnTo>
                  <a:pt x="2460" y="6659"/>
                </a:lnTo>
                <a:lnTo>
                  <a:pt x="2464" y="6644"/>
                </a:lnTo>
                <a:lnTo>
                  <a:pt x="2470" y="6630"/>
                </a:lnTo>
                <a:lnTo>
                  <a:pt x="2477" y="6616"/>
                </a:lnTo>
                <a:lnTo>
                  <a:pt x="2486" y="6602"/>
                </a:lnTo>
                <a:lnTo>
                  <a:pt x="2495" y="6590"/>
                </a:lnTo>
                <a:lnTo>
                  <a:pt x="2505" y="6579"/>
                </a:lnTo>
                <a:lnTo>
                  <a:pt x="2516" y="6569"/>
                </a:lnTo>
                <a:lnTo>
                  <a:pt x="2528" y="6561"/>
                </a:lnTo>
                <a:lnTo>
                  <a:pt x="2541" y="6552"/>
                </a:lnTo>
                <a:lnTo>
                  <a:pt x="2567" y="6537"/>
                </a:lnTo>
                <a:lnTo>
                  <a:pt x="2595" y="6522"/>
                </a:lnTo>
                <a:lnTo>
                  <a:pt x="2622" y="6508"/>
                </a:lnTo>
                <a:lnTo>
                  <a:pt x="2635" y="6499"/>
                </a:lnTo>
                <a:lnTo>
                  <a:pt x="2647" y="6491"/>
                </a:lnTo>
                <a:lnTo>
                  <a:pt x="2659" y="6481"/>
                </a:lnTo>
                <a:lnTo>
                  <a:pt x="2671" y="6472"/>
                </a:lnTo>
                <a:lnTo>
                  <a:pt x="2705" y="6440"/>
                </a:lnTo>
                <a:lnTo>
                  <a:pt x="2739" y="6406"/>
                </a:lnTo>
                <a:lnTo>
                  <a:pt x="2773" y="6374"/>
                </a:lnTo>
                <a:lnTo>
                  <a:pt x="2807" y="6339"/>
                </a:lnTo>
                <a:lnTo>
                  <a:pt x="2839" y="6305"/>
                </a:lnTo>
                <a:lnTo>
                  <a:pt x="2871" y="6269"/>
                </a:lnTo>
                <a:lnTo>
                  <a:pt x="2901" y="6234"/>
                </a:lnTo>
                <a:lnTo>
                  <a:pt x="2932" y="6197"/>
                </a:lnTo>
                <a:lnTo>
                  <a:pt x="2960" y="6159"/>
                </a:lnTo>
                <a:lnTo>
                  <a:pt x="2987" y="6119"/>
                </a:lnTo>
                <a:lnTo>
                  <a:pt x="3013" y="6080"/>
                </a:lnTo>
                <a:lnTo>
                  <a:pt x="3038" y="6040"/>
                </a:lnTo>
                <a:lnTo>
                  <a:pt x="3061" y="5999"/>
                </a:lnTo>
                <a:lnTo>
                  <a:pt x="3082" y="5956"/>
                </a:lnTo>
                <a:lnTo>
                  <a:pt x="3101" y="5913"/>
                </a:lnTo>
                <a:lnTo>
                  <a:pt x="3119" y="5868"/>
                </a:lnTo>
                <a:lnTo>
                  <a:pt x="3129" y="5837"/>
                </a:lnTo>
                <a:lnTo>
                  <a:pt x="3138" y="5805"/>
                </a:lnTo>
                <a:lnTo>
                  <a:pt x="3146" y="5774"/>
                </a:lnTo>
                <a:lnTo>
                  <a:pt x="3151" y="5742"/>
                </a:lnTo>
                <a:lnTo>
                  <a:pt x="3155" y="5710"/>
                </a:lnTo>
                <a:lnTo>
                  <a:pt x="3159" y="5678"/>
                </a:lnTo>
                <a:lnTo>
                  <a:pt x="3161" y="5646"/>
                </a:lnTo>
                <a:lnTo>
                  <a:pt x="3163" y="5613"/>
                </a:lnTo>
                <a:lnTo>
                  <a:pt x="3164" y="5548"/>
                </a:lnTo>
                <a:lnTo>
                  <a:pt x="3165" y="5481"/>
                </a:lnTo>
                <a:lnTo>
                  <a:pt x="3167" y="5416"/>
                </a:lnTo>
                <a:lnTo>
                  <a:pt x="3169" y="5384"/>
                </a:lnTo>
                <a:lnTo>
                  <a:pt x="3172" y="5352"/>
                </a:lnTo>
                <a:lnTo>
                  <a:pt x="3125" y="5337"/>
                </a:lnTo>
                <a:lnTo>
                  <a:pt x="3077" y="5321"/>
                </a:lnTo>
                <a:lnTo>
                  <a:pt x="3053" y="5312"/>
                </a:lnTo>
                <a:lnTo>
                  <a:pt x="3030" y="5303"/>
                </a:lnTo>
                <a:lnTo>
                  <a:pt x="3008" y="5292"/>
                </a:lnTo>
                <a:lnTo>
                  <a:pt x="2985" y="5281"/>
                </a:lnTo>
                <a:lnTo>
                  <a:pt x="2963" y="5269"/>
                </a:lnTo>
                <a:lnTo>
                  <a:pt x="2942" y="5256"/>
                </a:lnTo>
                <a:lnTo>
                  <a:pt x="2923" y="5242"/>
                </a:lnTo>
                <a:lnTo>
                  <a:pt x="2903" y="5226"/>
                </a:lnTo>
                <a:lnTo>
                  <a:pt x="2886" y="5210"/>
                </a:lnTo>
                <a:lnTo>
                  <a:pt x="2870" y="5191"/>
                </a:lnTo>
                <a:lnTo>
                  <a:pt x="2855" y="5171"/>
                </a:lnTo>
                <a:lnTo>
                  <a:pt x="2842" y="5149"/>
                </a:lnTo>
                <a:lnTo>
                  <a:pt x="2838" y="5137"/>
                </a:lnTo>
                <a:lnTo>
                  <a:pt x="2834" y="5126"/>
                </a:lnTo>
                <a:lnTo>
                  <a:pt x="2830" y="5114"/>
                </a:lnTo>
                <a:lnTo>
                  <a:pt x="2827" y="5102"/>
                </a:lnTo>
                <a:lnTo>
                  <a:pt x="2824" y="5079"/>
                </a:lnTo>
                <a:lnTo>
                  <a:pt x="2823" y="5055"/>
                </a:lnTo>
                <a:lnTo>
                  <a:pt x="2824" y="5031"/>
                </a:lnTo>
                <a:lnTo>
                  <a:pt x="2827" y="5009"/>
                </a:lnTo>
                <a:lnTo>
                  <a:pt x="2833" y="4986"/>
                </a:lnTo>
                <a:lnTo>
                  <a:pt x="2840" y="4963"/>
                </a:lnTo>
                <a:lnTo>
                  <a:pt x="2850" y="4942"/>
                </a:lnTo>
                <a:lnTo>
                  <a:pt x="2861" y="4921"/>
                </a:lnTo>
                <a:lnTo>
                  <a:pt x="2874" y="4901"/>
                </a:lnTo>
                <a:lnTo>
                  <a:pt x="2889" y="4881"/>
                </a:lnTo>
                <a:lnTo>
                  <a:pt x="2905" y="4864"/>
                </a:lnTo>
                <a:lnTo>
                  <a:pt x="2923" y="4848"/>
                </a:lnTo>
                <a:lnTo>
                  <a:pt x="2941" y="4833"/>
                </a:lnTo>
                <a:lnTo>
                  <a:pt x="2961" y="4819"/>
                </a:lnTo>
                <a:lnTo>
                  <a:pt x="2965" y="4798"/>
                </a:lnTo>
                <a:lnTo>
                  <a:pt x="2973" y="4776"/>
                </a:lnTo>
                <a:lnTo>
                  <a:pt x="2982" y="4755"/>
                </a:lnTo>
                <a:lnTo>
                  <a:pt x="2991" y="4736"/>
                </a:lnTo>
                <a:lnTo>
                  <a:pt x="3003" y="4717"/>
                </a:lnTo>
                <a:lnTo>
                  <a:pt x="3016" y="4700"/>
                </a:lnTo>
                <a:lnTo>
                  <a:pt x="3032" y="4683"/>
                </a:lnTo>
                <a:lnTo>
                  <a:pt x="3047" y="4666"/>
                </a:lnTo>
                <a:lnTo>
                  <a:pt x="3048" y="4643"/>
                </a:lnTo>
                <a:lnTo>
                  <a:pt x="3050" y="4622"/>
                </a:lnTo>
                <a:lnTo>
                  <a:pt x="3055" y="4576"/>
                </a:lnTo>
                <a:lnTo>
                  <a:pt x="3016" y="4565"/>
                </a:lnTo>
                <a:lnTo>
                  <a:pt x="2978" y="4553"/>
                </a:lnTo>
                <a:lnTo>
                  <a:pt x="2940" y="4541"/>
                </a:lnTo>
                <a:lnTo>
                  <a:pt x="2902" y="4527"/>
                </a:lnTo>
                <a:lnTo>
                  <a:pt x="2864" y="4513"/>
                </a:lnTo>
                <a:lnTo>
                  <a:pt x="2827" y="4498"/>
                </a:lnTo>
                <a:lnTo>
                  <a:pt x="2790" y="4481"/>
                </a:lnTo>
                <a:lnTo>
                  <a:pt x="2754" y="4465"/>
                </a:lnTo>
                <a:lnTo>
                  <a:pt x="2717" y="4448"/>
                </a:lnTo>
                <a:lnTo>
                  <a:pt x="2682" y="4429"/>
                </a:lnTo>
                <a:lnTo>
                  <a:pt x="2647" y="4410"/>
                </a:lnTo>
                <a:lnTo>
                  <a:pt x="2612" y="4390"/>
                </a:lnTo>
                <a:lnTo>
                  <a:pt x="2577" y="4369"/>
                </a:lnTo>
                <a:lnTo>
                  <a:pt x="2542" y="4349"/>
                </a:lnTo>
                <a:lnTo>
                  <a:pt x="2509" y="4327"/>
                </a:lnTo>
                <a:lnTo>
                  <a:pt x="2476" y="4304"/>
                </a:lnTo>
                <a:lnTo>
                  <a:pt x="2444" y="4280"/>
                </a:lnTo>
                <a:lnTo>
                  <a:pt x="2411" y="4256"/>
                </a:lnTo>
                <a:lnTo>
                  <a:pt x="2379" y="4231"/>
                </a:lnTo>
                <a:lnTo>
                  <a:pt x="2348" y="4206"/>
                </a:lnTo>
                <a:lnTo>
                  <a:pt x="2317" y="4180"/>
                </a:lnTo>
                <a:lnTo>
                  <a:pt x="2287" y="4153"/>
                </a:lnTo>
                <a:lnTo>
                  <a:pt x="2258" y="4126"/>
                </a:lnTo>
                <a:lnTo>
                  <a:pt x="2228" y="4099"/>
                </a:lnTo>
                <a:lnTo>
                  <a:pt x="2200" y="4069"/>
                </a:lnTo>
                <a:lnTo>
                  <a:pt x="2173" y="4041"/>
                </a:lnTo>
                <a:lnTo>
                  <a:pt x="2146" y="4011"/>
                </a:lnTo>
                <a:lnTo>
                  <a:pt x="2119" y="3980"/>
                </a:lnTo>
                <a:lnTo>
                  <a:pt x="2094" y="3950"/>
                </a:lnTo>
                <a:lnTo>
                  <a:pt x="2069" y="3918"/>
                </a:lnTo>
                <a:lnTo>
                  <a:pt x="2044" y="3887"/>
                </a:lnTo>
                <a:lnTo>
                  <a:pt x="2020" y="3854"/>
                </a:lnTo>
                <a:lnTo>
                  <a:pt x="1991" y="3861"/>
                </a:lnTo>
                <a:lnTo>
                  <a:pt x="1963" y="3866"/>
                </a:lnTo>
                <a:lnTo>
                  <a:pt x="1934" y="3871"/>
                </a:lnTo>
                <a:lnTo>
                  <a:pt x="1905" y="3874"/>
                </a:lnTo>
                <a:lnTo>
                  <a:pt x="1876" y="3876"/>
                </a:lnTo>
                <a:lnTo>
                  <a:pt x="1848" y="3877"/>
                </a:lnTo>
                <a:lnTo>
                  <a:pt x="1819" y="3876"/>
                </a:lnTo>
                <a:lnTo>
                  <a:pt x="1789" y="3875"/>
                </a:lnTo>
                <a:lnTo>
                  <a:pt x="1761" y="3873"/>
                </a:lnTo>
                <a:lnTo>
                  <a:pt x="1732" y="3868"/>
                </a:lnTo>
                <a:lnTo>
                  <a:pt x="1703" y="3863"/>
                </a:lnTo>
                <a:lnTo>
                  <a:pt x="1675" y="3858"/>
                </a:lnTo>
                <a:lnTo>
                  <a:pt x="1647" y="3850"/>
                </a:lnTo>
                <a:lnTo>
                  <a:pt x="1619" y="3841"/>
                </a:lnTo>
                <a:lnTo>
                  <a:pt x="1591" y="3831"/>
                </a:lnTo>
                <a:lnTo>
                  <a:pt x="1564" y="3822"/>
                </a:lnTo>
                <a:lnTo>
                  <a:pt x="1548" y="3814"/>
                </a:lnTo>
                <a:lnTo>
                  <a:pt x="1532" y="3805"/>
                </a:lnTo>
                <a:lnTo>
                  <a:pt x="1515" y="3797"/>
                </a:lnTo>
                <a:lnTo>
                  <a:pt x="1500" y="3787"/>
                </a:lnTo>
                <a:lnTo>
                  <a:pt x="1485" y="3777"/>
                </a:lnTo>
                <a:lnTo>
                  <a:pt x="1470" y="3766"/>
                </a:lnTo>
                <a:lnTo>
                  <a:pt x="1456" y="3754"/>
                </a:lnTo>
                <a:lnTo>
                  <a:pt x="1441" y="3742"/>
                </a:lnTo>
                <a:lnTo>
                  <a:pt x="1429" y="3729"/>
                </a:lnTo>
                <a:lnTo>
                  <a:pt x="1416" y="3716"/>
                </a:lnTo>
                <a:lnTo>
                  <a:pt x="1406" y="3702"/>
                </a:lnTo>
                <a:lnTo>
                  <a:pt x="1396" y="3687"/>
                </a:lnTo>
                <a:lnTo>
                  <a:pt x="1386" y="3672"/>
                </a:lnTo>
                <a:lnTo>
                  <a:pt x="1378" y="3655"/>
                </a:lnTo>
                <a:lnTo>
                  <a:pt x="1372" y="3638"/>
                </a:lnTo>
                <a:lnTo>
                  <a:pt x="1366" y="3619"/>
                </a:lnTo>
                <a:lnTo>
                  <a:pt x="1362" y="3599"/>
                </a:lnTo>
                <a:lnTo>
                  <a:pt x="1359" y="3577"/>
                </a:lnTo>
                <a:lnTo>
                  <a:pt x="1359" y="3556"/>
                </a:lnTo>
                <a:lnTo>
                  <a:pt x="1360" y="3536"/>
                </a:lnTo>
                <a:lnTo>
                  <a:pt x="1363" y="3514"/>
                </a:lnTo>
                <a:lnTo>
                  <a:pt x="1367" y="3493"/>
                </a:lnTo>
                <a:lnTo>
                  <a:pt x="1374" y="3474"/>
                </a:lnTo>
                <a:lnTo>
                  <a:pt x="1382" y="3454"/>
                </a:lnTo>
                <a:lnTo>
                  <a:pt x="1390" y="3435"/>
                </a:lnTo>
                <a:lnTo>
                  <a:pt x="1401" y="3416"/>
                </a:lnTo>
                <a:lnTo>
                  <a:pt x="1412" y="3398"/>
                </a:lnTo>
                <a:lnTo>
                  <a:pt x="1425" y="3380"/>
                </a:lnTo>
                <a:lnTo>
                  <a:pt x="1439" y="3364"/>
                </a:lnTo>
                <a:lnTo>
                  <a:pt x="1454" y="3349"/>
                </a:lnTo>
                <a:lnTo>
                  <a:pt x="1470" y="3335"/>
                </a:lnTo>
                <a:lnTo>
                  <a:pt x="1486" y="3322"/>
                </a:lnTo>
                <a:lnTo>
                  <a:pt x="1497" y="3313"/>
                </a:lnTo>
                <a:lnTo>
                  <a:pt x="1507" y="3305"/>
                </a:lnTo>
                <a:lnTo>
                  <a:pt x="1529" y="3292"/>
                </a:lnTo>
                <a:lnTo>
                  <a:pt x="1552" y="3279"/>
                </a:lnTo>
                <a:lnTo>
                  <a:pt x="1576" y="3268"/>
                </a:lnTo>
                <a:lnTo>
                  <a:pt x="1600" y="3259"/>
                </a:lnTo>
                <a:lnTo>
                  <a:pt x="1624" y="3249"/>
                </a:lnTo>
                <a:lnTo>
                  <a:pt x="1673" y="3230"/>
                </a:lnTo>
                <a:lnTo>
                  <a:pt x="1679" y="3224"/>
                </a:lnTo>
                <a:lnTo>
                  <a:pt x="1685" y="3218"/>
                </a:lnTo>
                <a:lnTo>
                  <a:pt x="1689" y="3211"/>
                </a:lnTo>
                <a:lnTo>
                  <a:pt x="1691" y="3204"/>
                </a:lnTo>
                <a:lnTo>
                  <a:pt x="1692" y="3197"/>
                </a:lnTo>
                <a:lnTo>
                  <a:pt x="1691" y="3189"/>
                </a:lnTo>
                <a:lnTo>
                  <a:pt x="1690" y="3181"/>
                </a:lnTo>
                <a:lnTo>
                  <a:pt x="1688" y="3174"/>
                </a:lnTo>
                <a:lnTo>
                  <a:pt x="1682" y="3159"/>
                </a:lnTo>
                <a:lnTo>
                  <a:pt x="1673" y="3143"/>
                </a:lnTo>
                <a:lnTo>
                  <a:pt x="1663" y="3129"/>
                </a:lnTo>
                <a:lnTo>
                  <a:pt x="1654" y="3117"/>
                </a:lnTo>
                <a:lnTo>
                  <a:pt x="1640" y="3101"/>
                </a:lnTo>
                <a:lnTo>
                  <a:pt x="1625" y="3085"/>
                </a:lnTo>
                <a:lnTo>
                  <a:pt x="1596" y="3055"/>
                </a:lnTo>
                <a:lnTo>
                  <a:pt x="1564" y="3026"/>
                </a:lnTo>
                <a:lnTo>
                  <a:pt x="1532" y="3000"/>
                </a:lnTo>
                <a:lnTo>
                  <a:pt x="1497" y="2975"/>
                </a:lnTo>
                <a:lnTo>
                  <a:pt x="1462" y="2951"/>
                </a:lnTo>
                <a:lnTo>
                  <a:pt x="1426" y="2928"/>
                </a:lnTo>
                <a:lnTo>
                  <a:pt x="1389" y="2908"/>
                </a:lnTo>
                <a:lnTo>
                  <a:pt x="1352" y="2887"/>
                </a:lnTo>
                <a:lnTo>
                  <a:pt x="1314" y="2867"/>
                </a:lnTo>
                <a:lnTo>
                  <a:pt x="1237" y="2829"/>
                </a:lnTo>
                <a:lnTo>
                  <a:pt x="1160" y="2793"/>
                </a:lnTo>
                <a:lnTo>
                  <a:pt x="1084" y="2756"/>
                </a:lnTo>
                <a:lnTo>
                  <a:pt x="1029" y="2727"/>
                </a:lnTo>
                <a:lnTo>
                  <a:pt x="977" y="2697"/>
                </a:lnTo>
                <a:lnTo>
                  <a:pt x="925" y="2664"/>
                </a:lnTo>
                <a:lnTo>
                  <a:pt x="874" y="2630"/>
                </a:lnTo>
                <a:lnTo>
                  <a:pt x="823" y="2596"/>
                </a:lnTo>
                <a:lnTo>
                  <a:pt x="774" y="2560"/>
                </a:lnTo>
                <a:lnTo>
                  <a:pt x="725" y="2522"/>
                </a:lnTo>
                <a:lnTo>
                  <a:pt x="678" y="2484"/>
                </a:lnTo>
                <a:lnTo>
                  <a:pt x="632" y="2443"/>
                </a:lnTo>
                <a:lnTo>
                  <a:pt x="586" y="2402"/>
                </a:lnTo>
                <a:lnTo>
                  <a:pt x="541" y="2360"/>
                </a:lnTo>
                <a:lnTo>
                  <a:pt x="498" y="2317"/>
                </a:lnTo>
                <a:lnTo>
                  <a:pt x="456" y="2273"/>
                </a:lnTo>
                <a:lnTo>
                  <a:pt x="414" y="2227"/>
                </a:lnTo>
                <a:lnTo>
                  <a:pt x="374" y="2181"/>
                </a:lnTo>
                <a:lnTo>
                  <a:pt x="335" y="2135"/>
                </a:lnTo>
                <a:lnTo>
                  <a:pt x="301" y="2090"/>
                </a:lnTo>
                <a:lnTo>
                  <a:pt x="267" y="2046"/>
                </a:lnTo>
                <a:lnTo>
                  <a:pt x="236" y="1999"/>
                </a:lnTo>
                <a:lnTo>
                  <a:pt x="206" y="1952"/>
                </a:lnTo>
                <a:lnTo>
                  <a:pt x="176" y="1903"/>
                </a:lnTo>
                <a:lnTo>
                  <a:pt x="148" y="1854"/>
                </a:lnTo>
                <a:lnTo>
                  <a:pt x="123" y="1804"/>
                </a:lnTo>
                <a:lnTo>
                  <a:pt x="99" y="1753"/>
                </a:lnTo>
                <a:lnTo>
                  <a:pt x="77" y="1701"/>
                </a:lnTo>
                <a:lnTo>
                  <a:pt x="58" y="1649"/>
                </a:lnTo>
                <a:lnTo>
                  <a:pt x="49" y="1623"/>
                </a:lnTo>
                <a:lnTo>
                  <a:pt x="41" y="1596"/>
                </a:lnTo>
                <a:lnTo>
                  <a:pt x="34" y="1568"/>
                </a:lnTo>
                <a:lnTo>
                  <a:pt x="27" y="1541"/>
                </a:lnTo>
                <a:lnTo>
                  <a:pt x="21" y="1514"/>
                </a:lnTo>
                <a:lnTo>
                  <a:pt x="16" y="1487"/>
                </a:lnTo>
                <a:lnTo>
                  <a:pt x="11" y="1459"/>
                </a:lnTo>
                <a:lnTo>
                  <a:pt x="8" y="1431"/>
                </a:lnTo>
                <a:lnTo>
                  <a:pt x="4" y="1403"/>
                </a:lnTo>
                <a:lnTo>
                  <a:pt x="2" y="1375"/>
                </a:lnTo>
                <a:lnTo>
                  <a:pt x="1" y="1347"/>
                </a:lnTo>
                <a:lnTo>
                  <a:pt x="0" y="1318"/>
                </a:lnTo>
                <a:lnTo>
                  <a:pt x="1" y="1286"/>
                </a:lnTo>
                <a:lnTo>
                  <a:pt x="4" y="1252"/>
                </a:lnTo>
                <a:lnTo>
                  <a:pt x="8" y="1217"/>
                </a:lnTo>
                <a:lnTo>
                  <a:pt x="12" y="1184"/>
                </a:lnTo>
                <a:lnTo>
                  <a:pt x="19" y="1150"/>
                </a:lnTo>
                <a:lnTo>
                  <a:pt x="26" y="1116"/>
                </a:lnTo>
                <a:lnTo>
                  <a:pt x="35" y="1084"/>
                </a:lnTo>
                <a:lnTo>
                  <a:pt x="47" y="1051"/>
                </a:lnTo>
                <a:lnTo>
                  <a:pt x="60" y="1021"/>
                </a:lnTo>
                <a:lnTo>
                  <a:pt x="75" y="990"/>
                </a:lnTo>
                <a:lnTo>
                  <a:pt x="83" y="976"/>
                </a:lnTo>
                <a:lnTo>
                  <a:pt x="92" y="962"/>
                </a:lnTo>
                <a:lnTo>
                  <a:pt x="101" y="948"/>
                </a:lnTo>
                <a:lnTo>
                  <a:pt x="112" y="935"/>
                </a:lnTo>
                <a:lnTo>
                  <a:pt x="123" y="923"/>
                </a:lnTo>
                <a:lnTo>
                  <a:pt x="134" y="910"/>
                </a:lnTo>
                <a:lnTo>
                  <a:pt x="146" y="899"/>
                </a:lnTo>
                <a:lnTo>
                  <a:pt x="159" y="887"/>
                </a:lnTo>
                <a:lnTo>
                  <a:pt x="172" y="877"/>
                </a:lnTo>
                <a:lnTo>
                  <a:pt x="186" y="867"/>
                </a:lnTo>
                <a:lnTo>
                  <a:pt x="201" y="858"/>
                </a:lnTo>
                <a:lnTo>
                  <a:pt x="217" y="849"/>
                </a:lnTo>
                <a:lnTo>
                  <a:pt x="215" y="829"/>
                </a:lnTo>
                <a:lnTo>
                  <a:pt x="214" y="811"/>
                </a:lnTo>
                <a:lnTo>
                  <a:pt x="215" y="791"/>
                </a:lnTo>
                <a:lnTo>
                  <a:pt x="217" y="772"/>
                </a:lnTo>
                <a:lnTo>
                  <a:pt x="221" y="753"/>
                </a:lnTo>
                <a:lnTo>
                  <a:pt x="225" y="735"/>
                </a:lnTo>
                <a:lnTo>
                  <a:pt x="231" y="716"/>
                </a:lnTo>
                <a:lnTo>
                  <a:pt x="237" y="698"/>
                </a:lnTo>
                <a:lnTo>
                  <a:pt x="245" y="680"/>
                </a:lnTo>
                <a:lnTo>
                  <a:pt x="253" y="663"/>
                </a:lnTo>
                <a:lnTo>
                  <a:pt x="263" y="647"/>
                </a:lnTo>
                <a:lnTo>
                  <a:pt x="274" y="631"/>
                </a:lnTo>
                <a:lnTo>
                  <a:pt x="286" y="616"/>
                </a:lnTo>
                <a:lnTo>
                  <a:pt x="299" y="601"/>
                </a:lnTo>
                <a:lnTo>
                  <a:pt x="312" y="588"/>
                </a:lnTo>
                <a:lnTo>
                  <a:pt x="327" y="575"/>
                </a:lnTo>
                <a:lnTo>
                  <a:pt x="353" y="554"/>
                </a:lnTo>
                <a:lnTo>
                  <a:pt x="381" y="536"/>
                </a:lnTo>
                <a:lnTo>
                  <a:pt x="409" y="519"/>
                </a:lnTo>
                <a:lnTo>
                  <a:pt x="438" y="505"/>
                </a:lnTo>
                <a:lnTo>
                  <a:pt x="469" y="493"/>
                </a:lnTo>
                <a:lnTo>
                  <a:pt x="500" y="484"/>
                </a:lnTo>
                <a:lnTo>
                  <a:pt x="532" y="475"/>
                </a:lnTo>
                <a:lnTo>
                  <a:pt x="564" y="468"/>
                </a:lnTo>
                <a:lnTo>
                  <a:pt x="597" y="464"/>
                </a:lnTo>
                <a:lnTo>
                  <a:pt x="629" y="461"/>
                </a:lnTo>
                <a:lnTo>
                  <a:pt x="663" y="460"/>
                </a:lnTo>
                <a:lnTo>
                  <a:pt x="696" y="460"/>
                </a:lnTo>
                <a:lnTo>
                  <a:pt x="729" y="462"/>
                </a:lnTo>
                <a:lnTo>
                  <a:pt x="762" y="466"/>
                </a:lnTo>
                <a:lnTo>
                  <a:pt x="795" y="471"/>
                </a:lnTo>
                <a:lnTo>
                  <a:pt x="826" y="477"/>
                </a:lnTo>
                <a:lnTo>
                  <a:pt x="853" y="485"/>
                </a:lnTo>
                <a:lnTo>
                  <a:pt x="879" y="493"/>
                </a:lnTo>
                <a:lnTo>
                  <a:pt x="904" y="504"/>
                </a:lnTo>
                <a:lnTo>
                  <a:pt x="931" y="516"/>
                </a:lnTo>
                <a:lnTo>
                  <a:pt x="954" y="529"/>
                </a:lnTo>
                <a:lnTo>
                  <a:pt x="978" y="544"/>
                </a:lnTo>
                <a:lnTo>
                  <a:pt x="1000" y="561"/>
                </a:lnTo>
                <a:lnTo>
                  <a:pt x="1022" y="578"/>
                </a:lnTo>
                <a:lnTo>
                  <a:pt x="1041" y="598"/>
                </a:lnTo>
                <a:lnTo>
                  <a:pt x="1060" y="617"/>
                </a:lnTo>
                <a:lnTo>
                  <a:pt x="1077" y="639"/>
                </a:lnTo>
                <a:lnTo>
                  <a:pt x="1091" y="662"/>
                </a:lnTo>
                <a:lnTo>
                  <a:pt x="1104" y="687"/>
                </a:lnTo>
                <a:lnTo>
                  <a:pt x="1116" y="712"/>
                </a:lnTo>
                <a:lnTo>
                  <a:pt x="1125" y="738"/>
                </a:lnTo>
                <a:lnTo>
                  <a:pt x="1128" y="752"/>
                </a:lnTo>
                <a:lnTo>
                  <a:pt x="1131" y="766"/>
                </a:lnTo>
                <a:lnTo>
                  <a:pt x="1172" y="779"/>
                </a:lnTo>
                <a:lnTo>
                  <a:pt x="1211" y="793"/>
                </a:lnTo>
                <a:lnTo>
                  <a:pt x="1251" y="809"/>
                </a:lnTo>
                <a:lnTo>
                  <a:pt x="1290" y="825"/>
                </a:lnTo>
                <a:lnTo>
                  <a:pt x="1369" y="858"/>
                </a:lnTo>
                <a:lnTo>
                  <a:pt x="1446" y="892"/>
                </a:lnTo>
                <a:lnTo>
                  <a:pt x="1436" y="822"/>
                </a:lnTo>
                <a:lnTo>
                  <a:pt x="1427" y="750"/>
                </a:lnTo>
                <a:lnTo>
                  <a:pt x="1410" y="606"/>
                </a:lnTo>
                <a:lnTo>
                  <a:pt x="1388" y="608"/>
                </a:lnTo>
                <a:lnTo>
                  <a:pt x="1366" y="608"/>
                </a:lnTo>
                <a:lnTo>
                  <a:pt x="1345" y="605"/>
                </a:lnTo>
                <a:lnTo>
                  <a:pt x="1323" y="603"/>
                </a:lnTo>
                <a:lnTo>
                  <a:pt x="1301" y="599"/>
                </a:lnTo>
                <a:lnTo>
                  <a:pt x="1279" y="593"/>
                </a:lnTo>
                <a:lnTo>
                  <a:pt x="1259" y="586"/>
                </a:lnTo>
                <a:lnTo>
                  <a:pt x="1239" y="578"/>
                </a:lnTo>
                <a:lnTo>
                  <a:pt x="1220" y="568"/>
                </a:lnTo>
                <a:lnTo>
                  <a:pt x="1200" y="558"/>
                </a:lnTo>
                <a:lnTo>
                  <a:pt x="1183" y="546"/>
                </a:lnTo>
                <a:lnTo>
                  <a:pt x="1165" y="531"/>
                </a:lnTo>
                <a:lnTo>
                  <a:pt x="1149" y="517"/>
                </a:lnTo>
                <a:lnTo>
                  <a:pt x="1135" y="501"/>
                </a:lnTo>
                <a:lnTo>
                  <a:pt x="1121" y="484"/>
                </a:lnTo>
                <a:lnTo>
                  <a:pt x="1109" y="465"/>
                </a:lnTo>
                <a:lnTo>
                  <a:pt x="1102" y="453"/>
                </a:lnTo>
                <a:lnTo>
                  <a:pt x="1096" y="442"/>
                </a:lnTo>
                <a:lnTo>
                  <a:pt x="1084" y="418"/>
                </a:lnTo>
                <a:lnTo>
                  <a:pt x="1075" y="393"/>
                </a:lnTo>
                <a:lnTo>
                  <a:pt x="1069" y="367"/>
                </a:lnTo>
                <a:lnTo>
                  <a:pt x="1064" y="341"/>
                </a:lnTo>
                <a:lnTo>
                  <a:pt x="1062" y="315"/>
                </a:lnTo>
                <a:lnTo>
                  <a:pt x="1063" y="289"/>
                </a:lnTo>
                <a:lnTo>
                  <a:pt x="1065" y="263"/>
                </a:lnTo>
                <a:lnTo>
                  <a:pt x="1070" y="237"/>
                </a:lnTo>
                <a:lnTo>
                  <a:pt x="1076" y="211"/>
                </a:lnTo>
                <a:lnTo>
                  <a:pt x="1086" y="186"/>
                </a:lnTo>
                <a:lnTo>
                  <a:pt x="1097" y="162"/>
                </a:lnTo>
                <a:lnTo>
                  <a:pt x="1110" y="139"/>
                </a:lnTo>
                <a:lnTo>
                  <a:pt x="1125" y="118"/>
                </a:lnTo>
                <a:lnTo>
                  <a:pt x="1134" y="108"/>
                </a:lnTo>
                <a:lnTo>
                  <a:pt x="1142" y="98"/>
                </a:lnTo>
                <a:lnTo>
                  <a:pt x="1152" y="89"/>
                </a:lnTo>
                <a:lnTo>
                  <a:pt x="1162" y="79"/>
                </a:lnTo>
                <a:close/>
                <a:moveTo>
                  <a:pt x="925" y="1586"/>
                </a:moveTo>
                <a:lnTo>
                  <a:pt x="925" y="1586"/>
                </a:lnTo>
                <a:lnTo>
                  <a:pt x="917" y="1609"/>
                </a:lnTo>
                <a:lnTo>
                  <a:pt x="912" y="1631"/>
                </a:lnTo>
                <a:lnTo>
                  <a:pt x="910" y="1654"/>
                </a:lnTo>
                <a:lnTo>
                  <a:pt x="909" y="1677"/>
                </a:lnTo>
                <a:lnTo>
                  <a:pt x="910" y="1700"/>
                </a:lnTo>
                <a:lnTo>
                  <a:pt x="913" y="1723"/>
                </a:lnTo>
                <a:lnTo>
                  <a:pt x="917" y="1746"/>
                </a:lnTo>
                <a:lnTo>
                  <a:pt x="924" y="1768"/>
                </a:lnTo>
                <a:lnTo>
                  <a:pt x="932" y="1790"/>
                </a:lnTo>
                <a:lnTo>
                  <a:pt x="940" y="1813"/>
                </a:lnTo>
                <a:lnTo>
                  <a:pt x="950" y="1834"/>
                </a:lnTo>
                <a:lnTo>
                  <a:pt x="961" y="1855"/>
                </a:lnTo>
                <a:lnTo>
                  <a:pt x="972" y="1876"/>
                </a:lnTo>
                <a:lnTo>
                  <a:pt x="984" y="1897"/>
                </a:lnTo>
                <a:lnTo>
                  <a:pt x="1009" y="1935"/>
                </a:lnTo>
                <a:lnTo>
                  <a:pt x="1039" y="1976"/>
                </a:lnTo>
                <a:lnTo>
                  <a:pt x="1071" y="2015"/>
                </a:lnTo>
                <a:lnTo>
                  <a:pt x="1104" y="2053"/>
                </a:lnTo>
                <a:lnTo>
                  <a:pt x="1139" y="2090"/>
                </a:lnTo>
                <a:lnTo>
                  <a:pt x="1176" y="2125"/>
                </a:lnTo>
                <a:lnTo>
                  <a:pt x="1213" y="2160"/>
                </a:lnTo>
                <a:lnTo>
                  <a:pt x="1252" y="2192"/>
                </a:lnTo>
                <a:lnTo>
                  <a:pt x="1291" y="2224"/>
                </a:lnTo>
                <a:lnTo>
                  <a:pt x="1332" y="2254"/>
                </a:lnTo>
                <a:lnTo>
                  <a:pt x="1373" y="2285"/>
                </a:lnTo>
                <a:lnTo>
                  <a:pt x="1415" y="2313"/>
                </a:lnTo>
                <a:lnTo>
                  <a:pt x="1458" y="2341"/>
                </a:lnTo>
                <a:lnTo>
                  <a:pt x="1501" y="2367"/>
                </a:lnTo>
                <a:lnTo>
                  <a:pt x="1545" y="2393"/>
                </a:lnTo>
                <a:lnTo>
                  <a:pt x="1589" y="2419"/>
                </a:lnTo>
                <a:lnTo>
                  <a:pt x="1634" y="2443"/>
                </a:lnTo>
                <a:lnTo>
                  <a:pt x="1540" y="1683"/>
                </a:lnTo>
                <a:lnTo>
                  <a:pt x="1517" y="1669"/>
                </a:lnTo>
                <a:lnTo>
                  <a:pt x="1496" y="1656"/>
                </a:lnTo>
                <a:lnTo>
                  <a:pt x="1474" y="1642"/>
                </a:lnTo>
                <a:lnTo>
                  <a:pt x="1452" y="1628"/>
                </a:lnTo>
                <a:lnTo>
                  <a:pt x="1411" y="1598"/>
                </a:lnTo>
                <a:lnTo>
                  <a:pt x="1370" y="1566"/>
                </a:lnTo>
                <a:lnTo>
                  <a:pt x="1328" y="1536"/>
                </a:lnTo>
                <a:lnTo>
                  <a:pt x="1287" y="1505"/>
                </a:lnTo>
                <a:lnTo>
                  <a:pt x="1265" y="1491"/>
                </a:lnTo>
                <a:lnTo>
                  <a:pt x="1244" y="1477"/>
                </a:lnTo>
                <a:lnTo>
                  <a:pt x="1221" y="1465"/>
                </a:lnTo>
                <a:lnTo>
                  <a:pt x="1198" y="1453"/>
                </a:lnTo>
                <a:lnTo>
                  <a:pt x="1188" y="1448"/>
                </a:lnTo>
                <a:lnTo>
                  <a:pt x="1177" y="1444"/>
                </a:lnTo>
                <a:lnTo>
                  <a:pt x="1167" y="1441"/>
                </a:lnTo>
                <a:lnTo>
                  <a:pt x="1157" y="1439"/>
                </a:lnTo>
                <a:lnTo>
                  <a:pt x="1147" y="1437"/>
                </a:lnTo>
                <a:lnTo>
                  <a:pt x="1136" y="1436"/>
                </a:lnTo>
                <a:lnTo>
                  <a:pt x="1126" y="1436"/>
                </a:lnTo>
                <a:lnTo>
                  <a:pt x="1115" y="1436"/>
                </a:lnTo>
                <a:lnTo>
                  <a:pt x="1096" y="1439"/>
                </a:lnTo>
                <a:lnTo>
                  <a:pt x="1075" y="1444"/>
                </a:lnTo>
                <a:lnTo>
                  <a:pt x="1056" y="1452"/>
                </a:lnTo>
                <a:lnTo>
                  <a:pt x="1037" y="1462"/>
                </a:lnTo>
                <a:lnTo>
                  <a:pt x="1019" y="1473"/>
                </a:lnTo>
                <a:lnTo>
                  <a:pt x="1002" y="1486"/>
                </a:lnTo>
                <a:lnTo>
                  <a:pt x="986" y="1500"/>
                </a:lnTo>
                <a:lnTo>
                  <a:pt x="971" y="1515"/>
                </a:lnTo>
                <a:lnTo>
                  <a:pt x="957" y="1533"/>
                </a:lnTo>
                <a:lnTo>
                  <a:pt x="945" y="1550"/>
                </a:lnTo>
                <a:lnTo>
                  <a:pt x="934" y="1567"/>
                </a:lnTo>
                <a:lnTo>
                  <a:pt x="925" y="1586"/>
                </a:lnTo>
                <a:close/>
                <a:moveTo>
                  <a:pt x="6110" y="1456"/>
                </a:moveTo>
                <a:lnTo>
                  <a:pt x="6110" y="1456"/>
                </a:lnTo>
                <a:lnTo>
                  <a:pt x="6088" y="1468"/>
                </a:lnTo>
                <a:lnTo>
                  <a:pt x="6065" y="1481"/>
                </a:lnTo>
                <a:lnTo>
                  <a:pt x="6045" y="1494"/>
                </a:lnTo>
                <a:lnTo>
                  <a:pt x="6023" y="1509"/>
                </a:lnTo>
                <a:lnTo>
                  <a:pt x="5983" y="1538"/>
                </a:lnTo>
                <a:lnTo>
                  <a:pt x="5941" y="1568"/>
                </a:lnTo>
                <a:lnTo>
                  <a:pt x="5901" y="1599"/>
                </a:lnTo>
                <a:lnTo>
                  <a:pt x="5861" y="1629"/>
                </a:lnTo>
                <a:lnTo>
                  <a:pt x="5840" y="1643"/>
                </a:lnTo>
                <a:lnTo>
                  <a:pt x="5818" y="1658"/>
                </a:lnTo>
                <a:lnTo>
                  <a:pt x="5797" y="1671"/>
                </a:lnTo>
                <a:lnTo>
                  <a:pt x="5775" y="1683"/>
                </a:lnTo>
                <a:lnTo>
                  <a:pt x="5751" y="1873"/>
                </a:lnTo>
                <a:lnTo>
                  <a:pt x="5727" y="2063"/>
                </a:lnTo>
                <a:lnTo>
                  <a:pt x="5683" y="2443"/>
                </a:lnTo>
                <a:lnTo>
                  <a:pt x="5743" y="2410"/>
                </a:lnTo>
                <a:lnTo>
                  <a:pt x="5804" y="2374"/>
                </a:lnTo>
                <a:lnTo>
                  <a:pt x="5863" y="2337"/>
                </a:lnTo>
                <a:lnTo>
                  <a:pt x="5922" y="2298"/>
                </a:lnTo>
                <a:lnTo>
                  <a:pt x="5979" y="2258"/>
                </a:lnTo>
                <a:lnTo>
                  <a:pt x="6008" y="2236"/>
                </a:lnTo>
                <a:lnTo>
                  <a:pt x="6035" y="2214"/>
                </a:lnTo>
                <a:lnTo>
                  <a:pt x="6063" y="2192"/>
                </a:lnTo>
                <a:lnTo>
                  <a:pt x="6089" y="2169"/>
                </a:lnTo>
                <a:lnTo>
                  <a:pt x="6116" y="2147"/>
                </a:lnTo>
                <a:lnTo>
                  <a:pt x="6141" y="2123"/>
                </a:lnTo>
                <a:lnTo>
                  <a:pt x="6186" y="2078"/>
                </a:lnTo>
                <a:lnTo>
                  <a:pt x="6208" y="2055"/>
                </a:lnTo>
                <a:lnTo>
                  <a:pt x="6229" y="2033"/>
                </a:lnTo>
                <a:lnTo>
                  <a:pt x="6250" y="2009"/>
                </a:lnTo>
                <a:lnTo>
                  <a:pt x="6271" y="1984"/>
                </a:lnTo>
                <a:lnTo>
                  <a:pt x="6289" y="1959"/>
                </a:lnTo>
                <a:lnTo>
                  <a:pt x="6308" y="1933"/>
                </a:lnTo>
                <a:lnTo>
                  <a:pt x="6325" y="1906"/>
                </a:lnTo>
                <a:lnTo>
                  <a:pt x="6341" y="1879"/>
                </a:lnTo>
                <a:lnTo>
                  <a:pt x="6355" y="1851"/>
                </a:lnTo>
                <a:lnTo>
                  <a:pt x="6368" y="1823"/>
                </a:lnTo>
                <a:lnTo>
                  <a:pt x="6380" y="1793"/>
                </a:lnTo>
                <a:lnTo>
                  <a:pt x="6390" y="1764"/>
                </a:lnTo>
                <a:lnTo>
                  <a:pt x="6398" y="1734"/>
                </a:lnTo>
                <a:lnTo>
                  <a:pt x="6404" y="1702"/>
                </a:lnTo>
                <a:lnTo>
                  <a:pt x="6406" y="1688"/>
                </a:lnTo>
                <a:lnTo>
                  <a:pt x="6406" y="1674"/>
                </a:lnTo>
                <a:lnTo>
                  <a:pt x="6406" y="1659"/>
                </a:lnTo>
                <a:lnTo>
                  <a:pt x="6405" y="1644"/>
                </a:lnTo>
                <a:lnTo>
                  <a:pt x="6403" y="1630"/>
                </a:lnTo>
                <a:lnTo>
                  <a:pt x="6400" y="1616"/>
                </a:lnTo>
                <a:lnTo>
                  <a:pt x="6396" y="1602"/>
                </a:lnTo>
                <a:lnTo>
                  <a:pt x="6390" y="1589"/>
                </a:lnTo>
                <a:lnTo>
                  <a:pt x="6385" y="1575"/>
                </a:lnTo>
                <a:lnTo>
                  <a:pt x="6378" y="1562"/>
                </a:lnTo>
                <a:lnTo>
                  <a:pt x="6371" y="1550"/>
                </a:lnTo>
                <a:lnTo>
                  <a:pt x="6362" y="1537"/>
                </a:lnTo>
                <a:lnTo>
                  <a:pt x="6353" y="1525"/>
                </a:lnTo>
                <a:lnTo>
                  <a:pt x="6343" y="1514"/>
                </a:lnTo>
                <a:lnTo>
                  <a:pt x="6334" y="1503"/>
                </a:lnTo>
                <a:lnTo>
                  <a:pt x="6323" y="1493"/>
                </a:lnTo>
                <a:lnTo>
                  <a:pt x="6312" y="1484"/>
                </a:lnTo>
                <a:lnTo>
                  <a:pt x="6300" y="1475"/>
                </a:lnTo>
                <a:lnTo>
                  <a:pt x="6288" y="1467"/>
                </a:lnTo>
                <a:lnTo>
                  <a:pt x="6276" y="1460"/>
                </a:lnTo>
                <a:lnTo>
                  <a:pt x="6263" y="1453"/>
                </a:lnTo>
                <a:lnTo>
                  <a:pt x="6250" y="1449"/>
                </a:lnTo>
                <a:lnTo>
                  <a:pt x="6236" y="1444"/>
                </a:lnTo>
                <a:lnTo>
                  <a:pt x="6223" y="1440"/>
                </a:lnTo>
                <a:lnTo>
                  <a:pt x="6209" y="1438"/>
                </a:lnTo>
                <a:lnTo>
                  <a:pt x="6195" y="1437"/>
                </a:lnTo>
                <a:lnTo>
                  <a:pt x="6180" y="1437"/>
                </a:lnTo>
                <a:lnTo>
                  <a:pt x="6166" y="1438"/>
                </a:lnTo>
                <a:lnTo>
                  <a:pt x="6152" y="1441"/>
                </a:lnTo>
                <a:lnTo>
                  <a:pt x="6138" y="1444"/>
                </a:lnTo>
                <a:lnTo>
                  <a:pt x="6124" y="1450"/>
                </a:lnTo>
                <a:lnTo>
                  <a:pt x="6110" y="1456"/>
                </a:lnTo>
                <a:close/>
              </a:path>
            </a:pathLst>
          </a:custGeom>
          <a:noFill/>
          <a:ln w="25400">
            <a:solidFill>
              <a:srgbClr val="152931"/>
            </a:solidFill>
          </a:ln>
        </p:spPr>
        <p:txBody>
          <a:bodyPr bIns="90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15293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 flipH="1">
            <a:off x="9304020" y="4600579"/>
            <a:ext cx="1835785" cy="13630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 fontAlgn="auto">
              <a:lnSpc>
                <a:spcPct val="120000"/>
              </a:lnSpc>
            </a:pPr>
            <a:r>
              <a:rPr lang="zh-CN" altLang="en-US" sz="1400" dirty="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</a:t>
            </a:r>
            <a:r>
              <a:rPr lang="zh-CN" altLang="en-US" sz="1400">
                <a:solidFill>
                  <a:srgbClr val="1529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</a:t>
            </a:r>
            <a:endParaRPr lang="zh-CN" altLang="en-US" sz="1400" dirty="0">
              <a:solidFill>
                <a:srgbClr val="15293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flipH="1">
            <a:off x="9331325" y="4188461"/>
            <a:ext cx="1809115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 b="1">
                <a:solidFill>
                  <a:srgbClr val="1529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单击键入标题 </a:t>
            </a:r>
          </a:p>
        </p:txBody>
      </p:sp>
      <p:sp>
        <p:nvSpPr>
          <p:cNvPr id="22" name="矩形 21"/>
          <p:cNvSpPr/>
          <p:nvPr/>
        </p:nvSpPr>
        <p:spPr>
          <a:xfrm>
            <a:off x="9411970" y="3941445"/>
            <a:ext cx="1619885" cy="36000"/>
          </a:xfrm>
          <a:prstGeom prst="rect">
            <a:avLst/>
          </a:prstGeom>
          <a:solidFill>
            <a:srgbClr val="1529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5293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9224645" y="1475740"/>
            <a:ext cx="1995170" cy="7061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>
                <a:solidFill>
                  <a:srgbClr val="15293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2,112</a:t>
            </a:r>
          </a:p>
        </p:txBody>
      </p:sp>
      <p:pic>
        <p:nvPicPr>
          <p:cNvPr id="24" name="图片 13" descr="placingpictureplaceholder">
            <a:extLst>
              <a:ext uri="{FF2B5EF4-FFF2-40B4-BE49-F238E27FC236}">
                <a16:creationId xmlns:a16="http://schemas.microsoft.com/office/drawing/2014/main" id="{EDFE3FA7-E06D-43D4-8F45-42F3C302325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9" b="28619"/>
          <a:stretch>
            <a:fillRect/>
          </a:stretch>
        </p:blipFill>
        <p:spPr bwMode="auto">
          <a:xfrm>
            <a:off x="564611" y="1740523"/>
            <a:ext cx="2643092" cy="200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94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45.020472440945,&quot;width&quot;:4005.0299212598425}"/>
  <p:tag name="KSO_WM_UNIT_VALUE" val="1100*1438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3262_1*d*1"/>
  <p:tag name="KSO_WM_TEMPLATE_CATEGORY" val="diagram"/>
  <p:tag name="KSO_WM_TEMPLATE_INDEX" val="2021326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bc511f0cf9849a6a9b8dc7d7254181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1f8e0dcbae14a23a53fa78d62310f47"/>
  <p:tag name="KSO_WM_UNIT_PLACING_PICTURE" val="41f8e0dcbae14a23a53fa78d62310f47"/>
  <p:tag name="KSO_WM_UNIT_SUPPORT_UNIT_TYPE" val="[&quot;d&quot;,&quot;α&quot;,&quot;β&quot;,&quot;θ&quot;]"/>
  <p:tag name="KSO_WM_TEMPLATE_ASSEMBLE_XID" val="60656ed84054ed1e2fb8008b"/>
  <p:tag name="KSO_WM_TEMPLATE_ASSEMBLE_GROUPID" val="60656ed84054ed1e2fb8008b"/>
  <p:tag name="KSO_WM_UNIT_PLACING_PICTURE_INFO" val="{&quot;code&quot;:&quot;&quot;,&quot;full_picture&quot;:false,&quot;scheme&quot;:&quot;3-0&quot;,&quot;spacing&quot;:5}"/>
  <p:tag name="KSO_WM_UNIT_PLACING_PICTURE_USER_VIEWPORT_SMARTMENU" val="{&quot;height&quot;:3045.0198364257812,&quot;width&quot;:4005.0299072265625}"/>
  <p:tag name="KSO_WM_UNIT_PLACING_PICTURE_USER_RELATIVERECTANGLE_SMARTMENU" val="{&quot;bottom&quot;:0.28619266004710803,&quot;left&quot;:0,&quot;right&quot;:0,&quot;top&quot;:0.28619266004710803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1222</Words>
  <Application>Microsoft Office PowerPoint</Application>
  <PresentationFormat>宽屏</PresentationFormat>
  <Paragraphs>138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等线 Light</vt:lpstr>
      <vt:lpstr>微软雅黑</vt:lpstr>
      <vt:lpstr>微软雅黑 Light</vt:lpstr>
      <vt:lpstr>Arial</vt:lpstr>
      <vt:lpstr>Calibri</vt:lpstr>
      <vt:lpstr>Impact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zj</dc:creator>
  <cp:lastModifiedBy>金 彦林</cp:lastModifiedBy>
  <cp:revision>25</cp:revision>
  <dcterms:created xsi:type="dcterms:W3CDTF">2018-07-27T23:08:00Z</dcterms:created>
  <dcterms:modified xsi:type="dcterms:W3CDTF">2022-03-01T13:40:58Z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